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3.xml" ContentType="application/vnd.openxmlformats-officedocument.theme+xml"/>
  <Override PartName="/ppt/charts/chart2.xml" ContentType="application/vnd.openxmlformats-officedocument.drawingml.char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4.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5.xml" ContentType="application/vnd.openxmlformats-officedocument.theme+xml"/>
  <Override PartName="/ppt/slideLayouts/slideLayout121.xml" ContentType="application/vnd.openxmlformats-officedocument.presentationml.slideLayout+xml"/>
  <Override PartName="/ppt/theme/theme6.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7.xml" ContentType="application/vnd.openxmlformats-officedocument.theme+xml"/>
  <Override PartName="/ppt/charts/chart3.xml" ContentType="application/vnd.openxmlformats-officedocument.drawingml.chart+xml"/>
  <Override PartName="/ppt/slideLayouts/slideLayout135.xml" ContentType="application/vnd.openxmlformats-officedocument.presentationml.slideLayout+xml"/>
  <Override PartName="/ppt/theme/theme8.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9.xml" ContentType="application/vnd.openxmlformats-officedocument.theme+xml"/>
  <Override PartName="/ppt/charts/chart4.xml" ContentType="application/vnd.openxmlformats-officedocument.drawingml.char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0.xml" ContentType="application/vnd.openxmlformats-officedocument.theme+xml"/>
  <Override PartName="/ppt/charts/chart5.xml" ContentType="application/vnd.openxmlformats-officedocument.drawingml.char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1.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6.xml" ContentType="application/vnd.openxmlformats-officedocument.drawingml.chart+xml"/>
  <Override PartName="/ppt/notesSlides/notesSlide5.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notesSlides/notesSlide6.xml" ContentType="application/vnd.openxmlformats-officedocument.presentationml.notesSlide+xml"/>
  <Override PartName="/ppt/charts/chart10.xml" ContentType="application/vnd.openxmlformats-officedocument.drawingml.chart+xml"/>
  <Override PartName="/ppt/tags/tag1.xml" ContentType="application/vnd.openxmlformats-officedocument.presentationml.tags+xml"/>
  <Override PartName="/ppt/notesSlides/notesSlide7.xml" ContentType="application/vnd.openxmlformats-officedocument.presentationml.notesSlide+xml"/>
  <Override PartName="/ppt/charts/chart11.xml" ContentType="application/vnd.openxmlformats-officedocument.drawingml.chart+xml"/>
  <Override PartName="/ppt/tags/tag2.xml" ContentType="application/vnd.openxmlformats-officedocument.presentationml.tags+xml"/>
  <Override PartName="/ppt/notesSlides/notesSlide8.xml" ContentType="application/vnd.openxmlformats-officedocument.presentationml.notesSlide+xml"/>
  <Override PartName="/ppt/charts/chart12.xml" ContentType="application/vnd.openxmlformats-officedocument.drawingml.chart+xml"/>
  <Override PartName="/ppt/tags/tag3.xml" ContentType="application/vnd.openxmlformats-officedocument.presentationml.tags+xml"/>
  <Override PartName="/ppt/notesSlides/notesSlide9.xml" ContentType="application/vnd.openxmlformats-officedocument.presentationml.notesSlide+xml"/>
  <Override PartName="/ppt/charts/chart13.xml" ContentType="application/vnd.openxmlformats-officedocument.drawingml.chart+xml"/>
  <Override PartName="/ppt/notesSlides/notesSlide10.xml" ContentType="application/vnd.openxmlformats-officedocument.presentationml.notesSlide+xml"/>
  <Override PartName="/ppt/charts/chart14.xml" ContentType="application/vnd.openxmlformats-officedocument.drawingml.chart+xml"/>
  <Override PartName="/ppt/notesSlides/notesSlide11.xml" ContentType="application/vnd.openxmlformats-officedocument.presentationml.notesSlide+xml"/>
  <Override PartName="/ppt/charts/chart15.xml" ContentType="application/vnd.openxmlformats-officedocument.drawingml.chart+xml"/>
  <Override PartName="/ppt/notesSlides/notesSlide12.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13.xml" ContentType="application/vnd.openxmlformats-officedocument.presentationml.notesSlide+xml"/>
  <Override PartName="/ppt/charts/chart18.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19.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4"/>
    <p:sldMasterId id="2147483946" r:id="rId5"/>
    <p:sldMasterId id="2147483999" r:id="rId6"/>
    <p:sldMasterId id="2147484017" r:id="rId7"/>
    <p:sldMasterId id="2147484029" r:id="rId8"/>
    <p:sldMasterId id="2147484405" r:id="rId9"/>
    <p:sldMasterId id="2147484407" r:id="rId10"/>
    <p:sldMasterId id="2147484421" r:id="rId11"/>
    <p:sldMasterId id="2147484423" r:id="rId12"/>
    <p:sldMasterId id="2147484437" r:id="rId13"/>
    <p:sldMasterId id="2147484451" r:id="rId14"/>
    <p:sldMasterId id="2147484488" r:id="rId15"/>
  </p:sldMasterIdLst>
  <p:notesMasterIdLst>
    <p:notesMasterId r:id="rId43"/>
  </p:notesMasterIdLst>
  <p:sldIdLst>
    <p:sldId id="3528" r:id="rId16"/>
    <p:sldId id="3529" r:id="rId17"/>
    <p:sldId id="3524" r:id="rId18"/>
    <p:sldId id="3379" r:id="rId19"/>
    <p:sldId id="3623" r:id="rId20"/>
    <p:sldId id="3374" r:id="rId21"/>
    <p:sldId id="3367" r:id="rId22"/>
    <p:sldId id="3432" r:id="rId23"/>
    <p:sldId id="3435" r:id="rId24"/>
    <p:sldId id="3544" r:id="rId25"/>
    <p:sldId id="2822" r:id="rId26"/>
    <p:sldId id="3530" r:id="rId27"/>
    <p:sldId id="3040" r:id="rId28"/>
    <p:sldId id="3044" r:id="rId29"/>
    <p:sldId id="3048" r:id="rId30"/>
    <p:sldId id="2834" r:id="rId31"/>
    <p:sldId id="3009" r:id="rId32"/>
    <p:sldId id="2983" r:id="rId33"/>
    <p:sldId id="2979" r:id="rId34"/>
    <p:sldId id="3546" r:id="rId35"/>
    <p:sldId id="3774" r:id="rId36"/>
    <p:sldId id="3776" r:id="rId37"/>
    <p:sldId id="3777" r:id="rId38"/>
    <p:sldId id="3778" r:id="rId39"/>
    <p:sldId id="3779" r:id="rId40"/>
    <p:sldId id="3781" r:id="rId41"/>
    <p:sldId id="37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F95E00-7F3F-3B21-F473-2901BC50E55D}" name="Lara Nkanagu" initials="LN" userId="S::lnkanagu@nanosresearch.com::13abc6e1-e3f3-4259-b6d1-5089c90866a0" providerId="AD"/>
  <p188:author id="{B5AEA804-1C74-F1AC-9110-F5A678EDE172}" name="Intern" initials="I" userId="S::intern@nanosresearch.com::9d98f5a2-e524-4b5c-b3ea-8176a7e3ffa9" providerId="AD"/>
  <p188:author id="{6597D50F-D959-641F-9045-311674D47F15}" name="Vanessa Albert" initials="VA" userId="S::valbert@nanosresearch.com::87fe0fb3-4a95-4d92-936b-9979d7da316d" providerId="AD"/>
  <p188:author id="{96505599-5F7E-018D-5C12-C5F7EE58985E}" name="Benjamin Labelle" initials="BL" userId="S::blabelle@nanosresearch.com::2a77d61c-6ebb-40ae-9165-c08468fc8685" providerId="AD"/>
  <p188:author id="{11DC3BC9-7295-8FD6-4929-2DF765DC6CEC}" name="Emilie Bossard" initials="EB" userId="S::ebossard@nanosresearch.com::e2c27a6f-7424-4f27-9629-90ea5a0ec11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669900"/>
    <a:srgbClr val="CDFFCD"/>
    <a:srgbClr val="9BFF9B"/>
    <a:srgbClr val="5DFF5D"/>
    <a:srgbClr val="00F200"/>
    <a:srgbClr val="A3FFA3"/>
    <a:srgbClr val="61FF61"/>
    <a:srgbClr val="00E200"/>
    <a:srgbClr val="00B8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3F43BE-C60A-4ADC-9481-21EDA347F4DA}" v="81" dt="2026-04-15T16:42:14.8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152" y="306"/>
      </p:cViewPr>
      <p:guideLst/>
    </p:cSldViewPr>
  </p:slideViewPr>
  <p:notesTextViewPr>
    <p:cViewPr>
      <p:scale>
        <a:sx n="1" d="1"/>
        <a:sy n="1" d="1"/>
      </p:scale>
      <p:origin x="0" y="0"/>
    </p:cViewPr>
  </p:notesTextViewPr>
  <p:sorterViewPr>
    <p:cViewPr>
      <p:scale>
        <a:sx n="100" d="100"/>
        <a:sy n="100" d="100"/>
      </p:scale>
      <p:origin x="0" y="-35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theme" Target="theme/theme1.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Nanos" userId="5a12a52a-a0ea-4265-8438-22abd5a88f79" providerId="ADAL" clId="{B9E65726-80DD-4EA1-8E03-40873A51ACE7}"/>
    <pc:docChg chg="modSld">
      <pc:chgData name="Paul Nanos" userId="5a12a52a-a0ea-4265-8438-22abd5a88f79" providerId="ADAL" clId="{B9E65726-80DD-4EA1-8E03-40873A51ACE7}" dt="2026-03-17T15:03:18.453" v="58" actId="207"/>
      <pc:docMkLst>
        <pc:docMk/>
      </pc:docMkLst>
    </pc:docChg>
  </pc:docChgLst>
  <pc:docChgLst>
    <pc:chgData name="Emilie Bossard" userId="e2c27a6f-7424-4f27-9629-90ea5a0ec111" providerId="ADAL" clId="{968C2F1F-97F8-4AC1-893C-4EF337A7C17F}"/>
    <pc:docChg chg="modSld">
      <pc:chgData name="Emilie Bossard" userId="e2c27a6f-7424-4f27-9629-90ea5a0ec111" providerId="ADAL" clId="{968C2F1F-97F8-4AC1-893C-4EF337A7C17F}" dt="2026-04-01T17:55:23.872" v="94" actId="20577"/>
      <pc:docMkLst>
        <pc:docMk/>
      </pc:docMkLst>
    </pc:docChg>
  </pc:docChgLst>
  <pc:docChgLst>
    <pc:chgData name="Nik Nanos" userId="26ecf1ba-55a5-4f76-97a9-ac177d8432c2" providerId="ADAL" clId="{893B213C-64B2-469B-9511-B2A8CF831C86}"/>
    <pc:docChg chg="undo custSel addSld delSld modSld sldOrd addMainMaster delMainMaster modMainMaster">
      <pc:chgData name="Nik Nanos" userId="26ecf1ba-55a5-4f76-97a9-ac177d8432c2" providerId="ADAL" clId="{893B213C-64B2-469B-9511-B2A8CF831C86}" dt="2026-04-14T19:33:42.016" v="1117" actId="207"/>
      <pc:docMkLst>
        <pc:docMk/>
      </pc:docMkLst>
      <pc:sldChg chg="addSp delSp modSp del mod modClrScheme chgLayout">
        <pc:chgData name="Nik Nanos" userId="26ecf1ba-55a5-4f76-97a9-ac177d8432c2" providerId="ADAL" clId="{893B213C-64B2-469B-9511-B2A8CF831C86}" dt="2026-04-14T17:43:33.628" v="900" actId="47"/>
        <pc:sldMkLst>
          <pc:docMk/>
          <pc:sldMk cId="2338869022" sldId="2744"/>
        </pc:sldMkLst>
      </pc:sldChg>
      <pc:sldChg chg="add">
        <pc:chgData name="Nik Nanos" userId="26ecf1ba-55a5-4f76-97a9-ac177d8432c2" providerId="ADAL" clId="{893B213C-64B2-469B-9511-B2A8CF831C86}" dt="2026-04-14T18:16:12.358" v="920"/>
        <pc:sldMkLst>
          <pc:docMk/>
          <pc:sldMk cId="1584045821" sldId="2822"/>
        </pc:sldMkLst>
      </pc:sldChg>
      <pc:sldChg chg="add">
        <pc:chgData name="Nik Nanos" userId="26ecf1ba-55a5-4f76-97a9-ac177d8432c2" providerId="ADAL" clId="{893B213C-64B2-469B-9511-B2A8CF831C86}" dt="2026-04-14T19:16:47.748" v="1027"/>
        <pc:sldMkLst>
          <pc:docMk/>
          <pc:sldMk cId="3147095817" sldId="2834"/>
        </pc:sldMkLst>
      </pc:sldChg>
      <pc:sldChg chg="modSp add del mod setBg">
        <pc:chgData name="Nik Nanos" userId="26ecf1ba-55a5-4f76-97a9-ac177d8432c2" providerId="ADAL" clId="{893B213C-64B2-469B-9511-B2A8CF831C86}" dt="2026-04-14T17:43:33.628" v="900" actId="47"/>
        <pc:sldMkLst>
          <pc:docMk/>
          <pc:sldMk cId="2991927051" sldId="2977"/>
        </pc:sldMkLst>
      </pc:sldChg>
      <pc:sldChg chg="add">
        <pc:chgData name="Nik Nanos" userId="26ecf1ba-55a5-4f76-97a9-ac177d8432c2" providerId="ADAL" clId="{893B213C-64B2-469B-9511-B2A8CF831C86}" dt="2026-04-14T19:18:24.093" v="1030"/>
        <pc:sldMkLst>
          <pc:docMk/>
          <pc:sldMk cId="2738423249" sldId="2979"/>
        </pc:sldMkLst>
      </pc:sldChg>
      <pc:sldChg chg="add">
        <pc:chgData name="Nik Nanos" userId="26ecf1ba-55a5-4f76-97a9-ac177d8432c2" providerId="ADAL" clId="{893B213C-64B2-469B-9511-B2A8CF831C86}" dt="2026-04-14T19:17:12.597" v="1029"/>
        <pc:sldMkLst>
          <pc:docMk/>
          <pc:sldMk cId="1390841353" sldId="2983"/>
        </pc:sldMkLst>
      </pc:sldChg>
      <pc:sldChg chg="delSp modSp add del mod">
        <pc:chgData name="Nik Nanos" userId="26ecf1ba-55a5-4f76-97a9-ac177d8432c2" providerId="ADAL" clId="{893B213C-64B2-469B-9511-B2A8CF831C86}" dt="2026-04-14T17:43:33.628" v="900" actId="47"/>
        <pc:sldMkLst>
          <pc:docMk/>
          <pc:sldMk cId="4179923189" sldId="2987"/>
        </pc:sldMkLst>
      </pc:sldChg>
      <pc:sldChg chg="add del">
        <pc:chgData name="Nik Nanos" userId="26ecf1ba-55a5-4f76-97a9-ac177d8432c2" providerId="ADAL" clId="{893B213C-64B2-469B-9511-B2A8CF831C86}" dt="2026-04-14T17:43:33.628" v="900" actId="47"/>
        <pc:sldMkLst>
          <pc:docMk/>
          <pc:sldMk cId="3521683414" sldId="2994"/>
        </pc:sldMkLst>
      </pc:sldChg>
      <pc:sldChg chg="del">
        <pc:chgData name="Nik Nanos" userId="26ecf1ba-55a5-4f76-97a9-ac177d8432c2" providerId="ADAL" clId="{893B213C-64B2-469B-9511-B2A8CF831C86}" dt="2026-04-14T17:43:33.628" v="900" actId="47"/>
        <pc:sldMkLst>
          <pc:docMk/>
          <pc:sldMk cId="1269118888" sldId="2996"/>
        </pc:sldMkLst>
      </pc:sldChg>
      <pc:sldChg chg="add del">
        <pc:chgData name="Nik Nanos" userId="26ecf1ba-55a5-4f76-97a9-ac177d8432c2" providerId="ADAL" clId="{893B213C-64B2-469B-9511-B2A8CF831C86}" dt="2026-04-14T19:16:41.494" v="1026" actId="47"/>
        <pc:sldMkLst>
          <pc:docMk/>
          <pc:sldMk cId="684639252" sldId="3009"/>
        </pc:sldMkLst>
      </pc:sldChg>
      <pc:sldChg chg="add">
        <pc:chgData name="Nik Nanos" userId="26ecf1ba-55a5-4f76-97a9-ac177d8432c2" providerId="ADAL" clId="{893B213C-64B2-469B-9511-B2A8CF831C86}" dt="2026-04-14T19:17:04.161" v="1028"/>
        <pc:sldMkLst>
          <pc:docMk/>
          <pc:sldMk cId="1797716144" sldId="3009"/>
        </pc:sldMkLst>
      </pc:sldChg>
      <pc:sldChg chg="add">
        <pc:chgData name="Nik Nanos" userId="26ecf1ba-55a5-4f76-97a9-ac177d8432c2" providerId="ADAL" clId="{893B213C-64B2-469B-9511-B2A8CF831C86}" dt="2026-04-14T19:19:13.599" v="1031"/>
        <pc:sldMkLst>
          <pc:docMk/>
          <pc:sldMk cId="4030822077" sldId="3040"/>
        </pc:sldMkLst>
      </pc:sldChg>
      <pc:sldChg chg="delSp modSp add mod">
        <pc:chgData name="Nik Nanos" userId="26ecf1ba-55a5-4f76-97a9-ac177d8432c2" providerId="ADAL" clId="{893B213C-64B2-469B-9511-B2A8CF831C86}" dt="2026-04-14T19:25:46.643" v="1051" actId="478"/>
        <pc:sldMkLst>
          <pc:docMk/>
          <pc:sldMk cId="2474191531" sldId="3044"/>
        </pc:sldMkLst>
        <pc:spChg chg="del mod">
          <ac:chgData name="Nik Nanos" userId="26ecf1ba-55a5-4f76-97a9-ac177d8432c2" providerId="ADAL" clId="{893B213C-64B2-469B-9511-B2A8CF831C86}" dt="2026-04-14T19:25:46.643" v="1051" actId="478"/>
          <ac:spMkLst>
            <pc:docMk/>
            <pc:sldMk cId="2474191531" sldId="3044"/>
            <ac:spMk id="13" creationId="{D92488CE-B0C6-41A9-9ABB-B8AE56ED2741}"/>
          </ac:spMkLst>
        </pc:spChg>
      </pc:sldChg>
      <pc:sldChg chg="add">
        <pc:chgData name="Nik Nanos" userId="26ecf1ba-55a5-4f76-97a9-ac177d8432c2" providerId="ADAL" clId="{893B213C-64B2-469B-9511-B2A8CF831C86}" dt="2026-04-14T19:19:37.521" v="1033"/>
        <pc:sldMkLst>
          <pc:docMk/>
          <pc:sldMk cId="2698079961" sldId="3048"/>
        </pc:sldMkLst>
      </pc:sldChg>
      <pc:sldChg chg="del">
        <pc:chgData name="Nik Nanos" userId="26ecf1ba-55a5-4f76-97a9-ac177d8432c2" providerId="ADAL" clId="{893B213C-64B2-469B-9511-B2A8CF831C86}" dt="2026-04-14T17:43:39.544" v="901" actId="47"/>
        <pc:sldMkLst>
          <pc:docMk/>
          <pc:sldMk cId="3011466240" sldId="3048"/>
        </pc:sldMkLst>
      </pc:sldChg>
      <pc:sldChg chg="modSp add del mod ord setBg modClrScheme chgLayout">
        <pc:chgData name="Nik Nanos" userId="26ecf1ba-55a5-4f76-97a9-ac177d8432c2" providerId="ADAL" clId="{893B213C-64B2-469B-9511-B2A8CF831C86}" dt="2026-04-14T17:43:39.544" v="901" actId="47"/>
        <pc:sldMkLst>
          <pc:docMk/>
          <pc:sldMk cId="903905346" sldId="3355"/>
        </pc:sldMkLst>
      </pc:sldChg>
      <pc:sldChg chg="add">
        <pc:chgData name="Nik Nanos" userId="26ecf1ba-55a5-4f76-97a9-ac177d8432c2" providerId="ADAL" clId="{893B213C-64B2-469B-9511-B2A8CF831C86}" dt="2026-04-14T18:22:42.999" v="924"/>
        <pc:sldMkLst>
          <pc:docMk/>
          <pc:sldMk cId="4980774" sldId="3367"/>
        </pc:sldMkLst>
      </pc:sldChg>
      <pc:sldChg chg="add ord">
        <pc:chgData name="Nik Nanos" userId="26ecf1ba-55a5-4f76-97a9-ac177d8432c2" providerId="ADAL" clId="{893B213C-64B2-469B-9511-B2A8CF831C86}" dt="2026-04-14T19:14:07.011" v="1016"/>
        <pc:sldMkLst>
          <pc:docMk/>
          <pc:sldMk cId="4109696475" sldId="3374"/>
        </pc:sldMkLst>
      </pc:sldChg>
      <pc:sldChg chg="add ord">
        <pc:chgData name="Nik Nanos" userId="26ecf1ba-55a5-4f76-97a9-ac177d8432c2" providerId="ADAL" clId="{893B213C-64B2-469B-9511-B2A8CF831C86}" dt="2026-04-14T19:13:48.382" v="1014"/>
        <pc:sldMkLst>
          <pc:docMk/>
          <pc:sldMk cId="3211697358" sldId="3379"/>
        </pc:sldMkLst>
      </pc:sldChg>
      <pc:sldChg chg="modSp add del mod ord">
        <pc:chgData name="Nik Nanos" userId="26ecf1ba-55a5-4f76-97a9-ac177d8432c2" providerId="ADAL" clId="{893B213C-64B2-469B-9511-B2A8CF831C86}" dt="2026-04-14T17:43:39.544" v="901" actId="47"/>
        <pc:sldMkLst>
          <pc:docMk/>
          <pc:sldMk cId="3692168149" sldId="3379"/>
        </pc:sldMkLst>
      </pc:sldChg>
      <pc:sldChg chg="delSp add del mod">
        <pc:chgData name="Nik Nanos" userId="26ecf1ba-55a5-4f76-97a9-ac177d8432c2" providerId="ADAL" clId="{893B213C-64B2-469B-9511-B2A8CF831C86}" dt="2026-04-14T17:43:39.544" v="901" actId="47"/>
        <pc:sldMkLst>
          <pc:docMk/>
          <pc:sldMk cId="287581579" sldId="3398"/>
        </pc:sldMkLst>
      </pc:sldChg>
      <pc:sldChg chg="add ord">
        <pc:chgData name="Nik Nanos" userId="26ecf1ba-55a5-4f76-97a9-ac177d8432c2" providerId="ADAL" clId="{893B213C-64B2-469B-9511-B2A8CF831C86}" dt="2026-04-14T19:14:32.286" v="1018"/>
        <pc:sldMkLst>
          <pc:docMk/>
          <pc:sldMk cId="1259835076" sldId="3432"/>
        </pc:sldMkLst>
      </pc:sldChg>
      <pc:sldChg chg="add del">
        <pc:chgData name="Nik Nanos" userId="26ecf1ba-55a5-4f76-97a9-ac177d8432c2" providerId="ADAL" clId="{893B213C-64B2-469B-9511-B2A8CF831C86}" dt="2026-04-14T18:15:30.836" v="918" actId="47"/>
        <pc:sldMkLst>
          <pc:docMk/>
          <pc:sldMk cId="2461483833" sldId="3433"/>
        </pc:sldMkLst>
      </pc:sldChg>
      <pc:sldChg chg="add ord">
        <pc:chgData name="Nik Nanos" userId="26ecf1ba-55a5-4f76-97a9-ac177d8432c2" providerId="ADAL" clId="{893B213C-64B2-469B-9511-B2A8CF831C86}" dt="2026-04-14T19:14:39.869" v="1020"/>
        <pc:sldMkLst>
          <pc:docMk/>
          <pc:sldMk cId="3964965828" sldId="3435"/>
        </pc:sldMkLst>
      </pc:sldChg>
      <pc:sldChg chg="modSp add del mod ord">
        <pc:chgData name="Nik Nanos" userId="26ecf1ba-55a5-4f76-97a9-ac177d8432c2" providerId="ADAL" clId="{893B213C-64B2-469B-9511-B2A8CF831C86}" dt="2026-04-14T19:16:41.494" v="1026" actId="47"/>
        <pc:sldMkLst>
          <pc:docMk/>
          <pc:sldMk cId="800450525" sldId="3503"/>
        </pc:sldMkLst>
      </pc:sldChg>
      <pc:sldChg chg="modSp add del ord">
        <pc:chgData name="Nik Nanos" userId="26ecf1ba-55a5-4f76-97a9-ac177d8432c2" providerId="ADAL" clId="{893B213C-64B2-469B-9511-B2A8CF831C86}" dt="2026-04-14T18:59:12.232" v="998" actId="47"/>
        <pc:sldMkLst>
          <pc:docMk/>
          <pc:sldMk cId="3963269567" sldId="3523"/>
        </pc:sldMkLst>
      </pc:sldChg>
      <pc:sldChg chg="add">
        <pc:chgData name="Nik Nanos" userId="26ecf1ba-55a5-4f76-97a9-ac177d8432c2" providerId="ADAL" clId="{893B213C-64B2-469B-9511-B2A8CF831C86}" dt="2026-04-02T13:30:43.087" v="41"/>
        <pc:sldMkLst>
          <pc:docMk/>
          <pc:sldMk cId="28432672" sldId="3524"/>
        </pc:sldMkLst>
      </pc:sldChg>
      <pc:sldChg chg="addSp delSp modSp add mod">
        <pc:chgData name="Nik Nanos" userId="26ecf1ba-55a5-4f76-97a9-ac177d8432c2" providerId="ADAL" clId="{893B213C-64B2-469B-9511-B2A8CF831C86}" dt="2026-04-14T17:45:47.164" v="912" actId="207"/>
        <pc:sldMkLst>
          <pc:docMk/>
          <pc:sldMk cId="2461010005" sldId="3528"/>
        </pc:sldMkLst>
        <pc:spChg chg="mod">
          <ac:chgData name="Nik Nanos" userId="26ecf1ba-55a5-4f76-97a9-ac177d8432c2" providerId="ADAL" clId="{893B213C-64B2-469B-9511-B2A8CF831C86}" dt="2026-04-14T17:45:47.164" v="912" actId="207"/>
          <ac:spMkLst>
            <pc:docMk/>
            <pc:sldMk cId="2461010005" sldId="3528"/>
            <ac:spMk id="7" creationId="{D14BA2D6-6E45-FAC3-B3EB-80E3FFB0122A}"/>
          </ac:spMkLst>
        </pc:spChg>
        <pc:picChg chg="add mod">
          <ac:chgData name="Nik Nanos" userId="26ecf1ba-55a5-4f76-97a9-ac177d8432c2" providerId="ADAL" clId="{893B213C-64B2-469B-9511-B2A8CF831C86}" dt="2026-04-14T17:44:44.658" v="905" actId="1076"/>
          <ac:picMkLst>
            <pc:docMk/>
            <pc:sldMk cId="2461010005" sldId="3528"/>
            <ac:picMk id="2" creationId="{C7683445-A7F7-69D1-7798-FE692966B568}"/>
          </ac:picMkLst>
        </pc:picChg>
        <pc:picChg chg="mod">
          <ac:chgData name="Nik Nanos" userId="26ecf1ba-55a5-4f76-97a9-ac177d8432c2" providerId="ADAL" clId="{893B213C-64B2-469B-9511-B2A8CF831C86}" dt="2026-04-14T17:44:44.658" v="905" actId="1076"/>
          <ac:picMkLst>
            <pc:docMk/>
            <pc:sldMk cId="2461010005" sldId="3528"/>
            <ac:picMk id="6" creationId="{00601E4E-5B55-516B-2057-4CECAB604A45}"/>
          </ac:picMkLst>
        </pc:picChg>
        <pc:picChg chg="add del mod">
          <ac:chgData name="Nik Nanos" userId="26ecf1ba-55a5-4f76-97a9-ac177d8432c2" providerId="ADAL" clId="{893B213C-64B2-469B-9511-B2A8CF831C86}" dt="2026-04-14T17:42:34.389" v="792" actId="478"/>
          <ac:picMkLst>
            <pc:docMk/>
            <pc:sldMk cId="2461010005" sldId="3528"/>
            <ac:picMk id="1026" creationId="{3CE897FA-1388-FFD0-0CC2-0040C3D76452}"/>
          </ac:picMkLst>
        </pc:picChg>
        <pc:picChg chg="add mod">
          <ac:chgData name="Nik Nanos" userId="26ecf1ba-55a5-4f76-97a9-ac177d8432c2" providerId="ADAL" clId="{893B213C-64B2-469B-9511-B2A8CF831C86}" dt="2026-04-14T17:45:02.507" v="911" actId="1076"/>
          <ac:picMkLst>
            <pc:docMk/>
            <pc:sldMk cId="2461010005" sldId="3528"/>
            <ac:picMk id="1028" creationId="{4F0D7F8F-CB03-BFCD-3150-4107870E4907}"/>
          </ac:picMkLst>
        </pc:picChg>
      </pc:sldChg>
      <pc:sldChg chg="modSp add mod modAnim">
        <pc:chgData name="Nik Nanos" userId="26ecf1ba-55a5-4f76-97a9-ac177d8432c2" providerId="ADAL" clId="{893B213C-64B2-469B-9511-B2A8CF831C86}" dt="2026-04-14T19:24:24.105" v="1050" actId="207"/>
        <pc:sldMkLst>
          <pc:docMk/>
          <pc:sldMk cId="2087961672" sldId="3529"/>
        </pc:sldMkLst>
        <pc:spChg chg="mod">
          <ac:chgData name="Nik Nanos" userId="26ecf1ba-55a5-4f76-97a9-ac177d8432c2" providerId="ADAL" clId="{893B213C-64B2-469B-9511-B2A8CF831C86}" dt="2026-04-14T19:24:24.105" v="1050" actId="207"/>
          <ac:spMkLst>
            <pc:docMk/>
            <pc:sldMk cId="2087961672" sldId="3529"/>
            <ac:spMk id="4" creationId="{04B19CC8-2185-DFD2-F3D1-BE7FF3E4C6F6}"/>
          </ac:spMkLst>
        </pc:spChg>
        <pc:spChg chg="mod">
          <ac:chgData name="Nik Nanos" userId="26ecf1ba-55a5-4f76-97a9-ac177d8432c2" providerId="ADAL" clId="{893B213C-64B2-469B-9511-B2A8CF831C86}" dt="2026-04-14T19:24:24.105" v="1050" actId="207"/>
          <ac:spMkLst>
            <pc:docMk/>
            <pc:sldMk cId="2087961672" sldId="3529"/>
            <ac:spMk id="5" creationId="{1F487628-BCBF-427E-A2F9-780B71324C9E}"/>
          </ac:spMkLst>
        </pc:spChg>
        <pc:spChg chg="mod">
          <ac:chgData name="Nik Nanos" userId="26ecf1ba-55a5-4f76-97a9-ac177d8432c2" providerId="ADAL" clId="{893B213C-64B2-469B-9511-B2A8CF831C86}" dt="2026-04-14T19:24:24.105" v="1050" actId="207"/>
          <ac:spMkLst>
            <pc:docMk/>
            <pc:sldMk cId="2087961672" sldId="3529"/>
            <ac:spMk id="8" creationId="{E32C3BB2-18FD-C8E6-5E89-90673C5A477C}"/>
          </ac:spMkLst>
        </pc:spChg>
        <pc:spChg chg="mod">
          <ac:chgData name="Nik Nanos" userId="26ecf1ba-55a5-4f76-97a9-ac177d8432c2" providerId="ADAL" clId="{893B213C-64B2-469B-9511-B2A8CF831C86}" dt="2026-04-14T19:24:10.415" v="1047" actId="207"/>
          <ac:spMkLst>
            <pc:docMk/>
            <pc:sldMk cId="2087961672" sldId="3529"/>
            <ac:spMk id="11" creationId="{D8867F2E-35EC-B6C4-FA0E-70D24C87E905}"/>
          </ac:spMkLst>
        </pc:spChg>
        <pc:spChg chg="mod">
          <ac:chgData name="Nik Nanos" userId="26ecf1ba-55a5-4f76-97a9-ac177d8432c2" providerId="ADAL" clId="{893B213C-64B2-469B-9511-B2A8CF831C86}" dt="2026-04-14T19:24:17.611" v="1049" actId="207"/>
          <ac:spMkLst>
            <pc:docMk/>
            <pc:sldMk cId="2087961672" sldId="3529"/>
            <ac:spMk id="14" creationId="{0E4FFB54-C249-7779-D670-E07CBD0BA03B}"/>
          </ac:spMkLst>
        </pc:spChg>
        <pc:spChg chg="mod">
          <ac:chgData name="Nik Nanos" userId="26ecf1ba-55a5-4f76-97a9-ac177d8432c2" providerId="ADAL" clId="{893B213C-64B2-469B-9511-B2A8CF831C86}" dt="2026-04-14T19:24:14.655" v="1048" actId="207"/>
          <ac:spMkLst>
            <pc:docMk/>
            <pc:sldMk cId="2087961672" sldId="3529"/>
            <ac:spMk id="15" creationId="{66ACE3A6-790B-61AC-0E87-FCD2E5CCDA06}"/>
          </ac:spMkLst>
        </pc:spChg>
        <pc:grpChg chg="mod">
          <ac:chgData name="Nik Nanos" userId="26ecf1ba-55a5-4f76-97a9-ac177d8432c2" providerId="ADAL" clId="{893B213C-64B2-469B-9511-B2A8CF831C86}" dt="2026-04-14T19:24:24.105" v="1050" actId="207"/>
          <ac:grpSpMkLst>
            <pc:docMk/>
            <pc:sldMk cId="2087961672" sldId="3529"/>
            <ac:grpSpMk id="2" creationId="{45F39365-C2A1-F190-4A92-4AB6DF61C6B2}"/>
          </ac:grpSpMkLst>
        </pc:grpChg>
      </pc:sldChg>
      <pc:sldChg chg="modSp add mod ord">
        <pc:chgData name="Nik Nanos" userId="26ecf1ba-55a5-4f76-97a9-ac177d8432c2" providerId="ADAL" clId="{893B213C-64B2-469B-9511-B2A8CF831C86}" dt="2026-04-02T14:16:14.717" v="411" actId="122"/>
        <pc:sldMkLst>
          <pc:docMk/>
          <pc:sldMk cId="504916405" sldId="3530"/>
        </pc:sldMkLst>
        <pc:spChg chg="mod">
          <ac:chgData name="Nik Nanos" userId="26ecf1ba-55a5-4f76-97a9-ac177d8432c2" providerId="ADAL" clId="{893B213C-64B2-469B-9511-B2A8CF831C86}" dt="2026-04-02T14:16:14.717" v="411" actId="122"/>
          <ac:spMkLst>
            <pc:docMk/>
            <pc:sldMk cId="504916405" sldId="3530"/>
            <ac:spMk id="2" creationId="{3768E840-84C6-827F-45F2-D7EC023D5D8D}"/>
          </ac:spMkLst>
        </pc:spChg>
      </pc:sldChg>
      <pc:sldChg chg="modSp add del mod">
        <pc:chgData name="Nik Nanos" userId="26ecf1ba-55a5-4f76-97a9-ac177d8432c2" providerId="ADAL" clId="{893B213C-64B2-469B-9511-B2A8CF831C86}" dt="2026-04-14T18:59:18.085" v="999" actId="47"/>
        <pc:sldMkLst>
          <pc:docMk/>
          <pc:sldMk cId="548558037" sldId="3532"/>
        </pc:sldMkLst>
      </pc:sldChg>
      <pc:sldChg chg="modSp add del mod">
        <pc:chgData name="Nik Nanos" userId="26ecf1ba-55a5-4f76-97a9-ac177d8432c2" providerId="ADAL" clId="{893B213C-64B2-469B-9511-B2A8CF831C86}" dt="2026-04-14T18:59:18.085" v="999" actId="47"/>
        <pc:sldMkLst>
          <pc:docMk/>
          <pc:sldMk cId="3070531687" sldId="3534"/>
        </pc:sldMkLst>
      </pc:sldChg>
      <pc:sldChg chg="add del">
        <pc:chgData name="Nik Nanos" userId="26ecf1ba-55a5-4f76-97a9-ac177d8432c2" providerId="ADAL" clId="{893B213C-64B2-469B-9511-B2A8CF831C86}" dt="2026-04-14T18:59:18.085" v="999" actId="47"/>
        <pc:sldMkLst>
          <pc:docMk/>
          <pc:sldMk cId="157680150" sldId="3535"/>
        </pc:sldMkLst>
      </pc:sldChg>
      <pc:sldChg chg="modSp add del mod">
        <pc:chgData name="Nik Nanos" userId="26ecf1ba-55a5-4f76-97a9-ac177d8432c2" providerId="ADAL" clId="{893B213C-64B2-469B-9511-B2A8CF831C86}" dt="2026-04-14T18:59:18.085" v="999" actId="47"/>
        <pc:sldMkLst>
          <pc:docMk/>
          <pc:sldMk cId="3530183470" sldId="3536"/>
        </pc:sldMkLst>
      </pc:sldChg>
      <pc:sldChg chg="add del">
        <pc:chgData name="Nik Nanos" userId="26ecf1ba-55a5-4f76-97a9-ac177d8432c2" providerId="ADAL" clId="{893B213C-64B2-469B-9511-B2A8CF831C86}" dt="2026-04-14T17:43:46.260" v="902" actId="47"/>
        <pc:sldMkLst>
          <pc:docMk/>
          <pc:sldMk cId="3801562864" sldId="3537"/>
        </pc:sldMkLst>
      </pc:sldChg>
      <pc:sldChg chg="modSp add del mod">
        <pc:chgData name="Nik Nanos" userId="26ecf1ba-55a5-4f76-97a9-ac177d8432c2" providerId="ADAL" clId="{893B213C-64B2-469B-9511-B2A8CF831C86}" dt="2026-04-14T18:59:18.085" v="999" actId="47"/>
        <pc:sldMkLst>
          <pc:docMk/>
          <pc:sldMk cId="2966836460" sldId="3538"/>
        </pc:sldMkLst>
      </pc:sldChg>
      <pc:sldChg chg="modSp add del mod">
        <pc:chgData name="Nik Nanos" userId="26ecf1ba-55a5-4f76-97a9-ac177d8432c2" providerId="ADAL" clId="{893B213C-64B2-469B-9511-B2A8CF831C86}" dt="2026-04-14T19:14:48.013" v="1021" actId="47"/>
        <pc:sldMkLst>
          <pc:docMk/>
          <pc:sldMk cId="1071808867" sldId="3539"/>
        </pc:sldMkLst>
      </pc:sldChg>
      <pc:sldChg chg="del">
        <pc:chgData name="Nik Nanos" userId="26ecf1ba-55a5-4f76-97a9-ac177d8432c2" providerId="ADAL" clId="{893B213C-64B2-469B-9511-B2A8CF831C86}" dt="2026-04-14T17:43:33.628" v="900" actId="47"/>
        <pc:sldMkLst>
          <pc:docMk/>
          <pc:sldMk cId="431563399" sldId="3540"/>
        </pc:sldMkLst>
      </pc:sldChg>
      <pc:sldChg chg="add del">
        <pc:chgData name="Nik Nanos" userId="26ecf1ba-55a5-4f76-97a9-ac177d8432c2" providerId="ADAL" clId="{893B213C-64B2-469B-9511-B2A8CF831C86}" dt="2026-04-14T19:16:41.494" v="1026" actId="47"/>
        <pc:sldMkLst>
          <pc:docMk/>
          <pc:sldMk cId="2907758639" sldId="3541"/>
        </pc:sldMkLst>
      </pc:sldChg>
      <pc:sldChg chg="add del">
        <pc:chgData name="Nik Nanos" userId="26ecf1ba-55a5-4f76-97a9-ac177d8432c2" providerId="ADAL" clId="{893B213C-64B2-469B-9511-B2A8CF831C86}" dt="2026-04-14T19:16:41.494" v="1026" actId="47"/>
        <pc:sldMkLst>
          <pc:docMk/>
          <pc:sldMk cId="271882385" sldId="3542"/>
        </pc:sldMkLst>
      </pc:sldChg>
      <pc:sldChg chg="add del">
        <pc:chgData name="Nik Nanos" userId="26ecf1ba-55a5-4f76-97a9-ac177d8432c2" providerId="ADAL" clId="{893B213C-64B2-469B-9511-B2A8CF831C86}" dt="2026-04-14T19:16:41.494" v="1026" actId="47"/>
        <pc:sldMkLst>
          <pc:docMk/>
          <pc:sldMk cId="1071139370" sldId="3543"/>
        </pc:sldMkLst>
      </pc:sldChg>
      <pc:sldChg chg="add del">
        <pc:chgData name="Nik Nanos" userId="26ecf1ba-55a5-4f76-97a9-ac177d8432c2" providerId="ADAL" clId="{893B213C-64B2-469B-9511-B2A8CF831C86}" dt="2026-04-14T18:15:36.529" v="919" actId="47"/>
        <pc:sldMkLst>
          <pc:docMk/>
          <pc:sldMk cId="250915104" sldId="3544"/>
        </pc:sldMkLst>
      </pc:sldChg>
      <pc:sldChg chg="add">
        <pc:chgData name="Nik Nanos" userId="26ecf1ba-55a5-4f76-97a9-ac177d8432c2" providerId="ADAL" clId="{893B213C-64B2-469B-9511-B2A8CF831C86}" dt="2026-04-14T18:16:26.244" v="921"/>
        <pc:sldMkLst>
          <pc:docMk/>
          <pc:sldMk cId="3645935792" sldId="3544"/>
        </pc:sldMkLst>
      </pc:sldChg>
      <pc:sldChg chg="add del">
        <pc:chgData name="Nik Nanos" userId="26ecf1ba-55a5-4f76-97a9-ac177d8432c2" providerId="ADAL" clId="{893B213C-64B2-469B-9511-B2A8CF831C86}" dt="2026-04-14T18:15:36.529" v="919" actId="47"/>
        <pc:sldMkLst>
          <pc:docMk/>
          <pc:sldMk cId="3008408645" sldId="3545"/>
        </pc:sldMkLst>
      </pc:sldChg>
      <pc:sldChg chg="delSp modSp add mod">
        <pc:chgData name="Nik Nanos" userId="26ecf1ba-55a5-4f76-97a9-ac177d8432c2" providerId="ADAL" clId="{893B213C-64B2-469B-9511-B2A8CF831C86}" dt="2026-04-14T19:22:32.415" v="1041" actId="14100"/>
        <pc:sldMkLst>
          <pc:docMk/>
          <pc:sldMk cId="2383924038" sldId="3546"/>
        </pc:sldMkLst>
        <pc:spChg chg="mod">
          <ac:chgData name="Nik Nanos" userId="26ecf1ba-55a5-4f76-97a9-ac177d8432c2" providerId="ADAL" clId="{893B213C-64B2-469B-9511-B2A8CF831C86}" dt="2026-04-14T19:22:32.415" v="1041" actId="14100"/>
          <ac:spMkLst>
            <pc:docMk/>
            <pc:sldMk cId="2383924038" sldId="3546"/>
            <ac:spMk id="2" creationId="{77E50FDE-31E0-3231-F583-5F24E90889C3}"/>
          </ac:spMkLst>
        </pc:spChg>
        <pc:spChg chg="del">
          <ac:chgData name="Nik Nanos" userId="26ecf1ba-55a5-4f76-97a9-ac177d8432c2" providerId="ADAL" clId="{893B213C-64B2-469B-9511-B2A8CF831C86}" dt="2026-04-14T19:21:46.435" v="1036" actId="478"/>
          <ac:spMkLst>
            <pc:docMk/>
            <pc:sldMk cId="2383924038" sldId="3546"/>
            <ac:spMk id="3" creationId="{566DDC6B-6819-FA68-CA92-462E8DE48D08}"/>
          </ac:spMkLst>
        </pc:spChg>
        <pc:spChg chg="mod">
          <ac:chgData name="Nik Nanos" userId="26ecf1ba-55a5-4f76-97a9-ac177d8432c2" providerId="ADAL" clId="{893B213C-64B2-469B-9511-B2A8CF831C86}" dt="2026-04-14T19:21:59.477" v="1038" actId="1076"/>
          <ac:spMkLst>
            <pc:docMk/>
            <pc:sldMk cId="2383924038" sldId="3546"/>
            <ac:spMk id="9" creationId="{60988106-D495-8300-E21E-3B9C27E92E1A}"/>
          </ac:spMkLst>
        </pc:spChg>
      </pc:sldChg>
      <pc:sldChg chg="add">
        <pc:chgData name="Nik Nanos" userId="26ecf1ba-55a5-4f76-97a9-ac177d8432c2" providerId="ADAL" clId="{893B213C-64B2-469B-9511-B2A8CF831C86}" dt="2026-04-14T18:27:02.454" v="965"/>
        <pc:sldMkLst>
          <pc:docMk/>
          <pc:sldMk cId="3884295139" sldId="3623"/>
        </pc:sldMkLst>
      </pc:sldChg>
      <pc:sldChg chg="modSp add mod">
        <pc:chgData name="Nik Nanos" userId="26ecf1ba-55a5-4f76-97a9-ac177d8432c2" providerId="ADAL" clId="{893B213C-64B2-469B-9511-B2A8CF831C86}" dt="2026-04-14T19:26:30.651" v="1052" actId="14100"/>
        <pc:sldMkLst>
          <pc:docMk/>
          <pc:sldMk cId="1602946586" sldId="3774"/>
        </pc:sldMkLst>
        <pc:spChg chg="mod">
          <ac:chgData name="Nik Nanos" userId="26ecf1ba-55a5-4f76-97a9-ac177d8432c2" providerId="ADAL" clId="{893B213C-64B2-469B-9511-B2A8CF831C86}" dt="2026-04-14T19:26:30.651" v="1052" actId="14100"/>
          <ac:spMkLst>
            <pc:docMk/>
            <pc:sldMk cId="1602946586" sldId="3774"/>
            <ac:spMk id="13" creationId="{7749490F-3FE0-415B-A1D8-0C288596539C}"/>
          </ac:spMkLst>
        </pc:spChg>
        <pc:graphicFrameChg chg="modGraphic">
          <ac:chgData name="Nik Nanos" userId="26ecf1ba-55a5-4f76-97a9-ac177d8432c2" providerId="ADAL" clId="{893B213C-64B2-469B-9511-B2A8CF831C86}" dt="2026-04-14T18:28:27.095" v="967" actId="6549"/>
          <ac:graphicFrameMkLst>
            <pc:docMk/>
            <pc:sldMk cId="1602946586" sldId="3774"/>
            <ac:graphicFrameMk id="14" creationId="{E3890212-8257-45AF-A336-6EFBA16BA1FA}"/>
          </ac:graphicFrameMkLst>
        </pc:graphicFrameChg>
        <pc:graphicFrameChg chg="mod modGraphic">
          <ac:chgData name="Nik Nanos" userId="26ecf1ba-55a5-4f76-97a9-ac177d8432c2" providerId="ADAL" clId="{893B213C-64B2-469B-9511-B2A8CF831C86}" dt="2026-04-14T18:28:39.810" v="969" actId="255"/>
          <ac:graphicFrameMkLst>
            <pc:docMk/>
            <pc:sldMk cId="1602946586" sldId="3774"/>
            <ac:graphicFrameMk id="16" creationId="{EC324B18-145B-4B44-BC99-C47A6B24E7DC}"/>
          </ac:graphicFrameMkLst>
        </pc:graphicFrameChg>
      </pc:sldChg>
      <pc:sldChg chg="add del">
        <pc:chgData name="Nik Nanos" userId="26ecf1ba-55a5-4f76-97a9-ac177d8432c2" providerId="ADAL" clId="{893B213C-64B2-469B-9511-B2A8CF831C86}" dt="2026-04-14T18:28:49.019" v="970" actId="47"/>
        <pc:sldMkLst>
          <pc:docMk/>
          <pc:sldMk cId="2495391564" sldId="3775"/>
        </pc:sldMkLst>
      </pc:sldChg>
      <pc:sldChg chg="delSp modSp add mod">
        <pc:chgData name="Nik Nanos" userId="26ecf1ba-55a5-4f76-97a9-ac177d8432c2" providerId="ADAL" clId="{893B213C-64B2-469B-9511-B2A8CF831C86}" dt="2026-04-14T19:26:35.503" v="1053" actId="14100"/>
        <pc:sldMkLst>
          <pc:docMk/>
          <pc:sldMk cId="3685526654" sldId="3776"/>
        </pc:sldMkLst>
        <pc:spChg chg="mod">
          <ac:chgData name="Nik Nanos" userId="26ecf1ba-55a5-4f76-97a9-ac177d8432c2" providerId="ADAL" clId="{893B213C-64B2-469B-9511-B2A8CF831C86}" dt="2026-04-14T19:26:35.503" v="1053" actId="14100"/>
          <ac:spMkLst>
            <pc:docMk/>
            <pc:sldMk cId="3685526654" sldId="3776"/>
            <ac:spMk id="17" creationId="{3B7C1FDF-2E93-418C-8394-3756446B2591}"/>
          </ac:spMkLst>
        </pc:spChg>
        <pc:graphicFrameChg chg="del">
          <ac:chgData name="Nik Nanos" userId="26ecf1ba-55a5-4f76-97a9-ac177d8432c2" providerId="ADAL" clId="{893B213C-64B2-469B-9511-B2A8CF831C86}" dt="2026-04-14T18:29:07.456" v="972" actId="478"/>
          <ac:graphicFrameMkLst>
            <pc:docMk/>
            <pc:sldMk cId="3685526654" sldId="3776"/>
            <ac:graphicFrameMk id="14" creationId="{E3890212-8257-45AF-A336-6EFBA16BA1FA}"/>
          </ac:graphicFrameMkLst>
        </pc:graphicFrameChg>
        <pc:graphicFrameChg chg="del">
          <ac:chgData name="Nik Nanos" userId="26ecf1ba-55a5-4f76-97a9-ac177d8432c2" providerId="ADAL" clId="{893B213C-64B2-469B-9511-B2A8CF831C86}" dt="2026-04-14T18:29:02.799" v="971" actId="478"/>
          <ac:graphicFrameMkLst>
            <pc:docMk/>
            <pc:sldMk cId="3685526654" sldId="3776"/>
            <ac:graphicFrameMk id="15" creationId="{24022B6F-9CD0-4023-8C66-0205F1DAA30F}"/>
          </ac:graphicFrameMkLst>
        </pc:graphicFrameChg>
        <pc:graphicFrameChg chg="mod modGraphic">
          <ac:chgData name="Nik Nanos" userId="26ecf1ba-55a5-4f76-97a9-ac177d8432c2" providerId="ADAL" clId="{893B213C-64B2-469B-9511-B2A8CF831C86}" dt="2026-04-14T18:29:21.613" v="975" actId="6549"/>
          <ac:graphicFrameMkLst>
            <pc:docMk/>
            <pc:sldMk cId="3685526654" sldId="3776"/>
            <ac:graphicFrameMk id="16" creationId="{EC324B18-145B-4B44-BC99-C47A6B24E7DC}"/>
          </ac:graphicFrameMkLst>
        </pc:graphicFrameChg>
      </pc:sldChg>
      <pc:sldChg chg="delSp modSp add mod">
        <pc:chgData name="Nik Nanos" userId="26ecf1ba-55a5-4f76-97a9-ac177d8432c2" providerId="ADAL" clId="{893B213C-64B2-469B-9511-B2A8CF831C86}" dt="2026-04-14T18:29:35.727" v="977" actId="255"/>
        <pc:sldMkLst>
          <pc:docMk/>
          <pc:sldMk cId="2247938661" sldId="3777"/>
        </pc:sldMkLst>
        <pc:graphicFrameChg chg="del">
          <ac:chgData name="Nik Nanos" userId="26ecf1ba-55a5-4f76-97a9-ac177d8432c2" providerId="ADAL" clId="{893B213C-64B2-469B-9511-B2A8CF831C86}" dt="2026-04-14T18:29:29.911" v="976" actId="478"/>
          <ac:graphicFrameMkLst>
            <pc:docMk/>
            <pc:sldMk cId="2247938661" sldId="3777"/>
            <ac:graphicFrameMk id="14" creationId="{E3890212-8257-45AF-A336-6EFBA16BA1FA}"/>
          </ac:graphicFrameMkLst>
        </pc:graphicFrameChg>
        <pc:graphicFrameChg chg="modGraphic">
          <ac:chgData name="Nik Nanos" userId="26ecf1ba-55a5-4f76-97a9-ac177d8432c2" providerId="ADAL" clId="{893B213C-64B2-469B-9511-B2A8CF831C86}" dt="2026-04-14T18:29:35.727" v="977" actId="255"/>
          <ac:graphicFrameMkLst>
            <pc:docMk/>
            <pc:sldMk cId="2247938661" sldId="3777"/>
            <ac:graphicFrameMk id="16" creationId="{EC324B18-145B-4B44-BC99-C47A6B24E7DC}"/>
          </ac:graphicFrameMkLst>
        </pc:graphicFrameChg>
      </pc:sldChg>
      <pc:sldChg chg="delSp modSp add mod">
        <pc:chgData name="Nik Nanos" userId="26ecf1ba-55a5-4f76-97a9-ac177d8432c2" providerId="ADAL" clId="{893B213C-64B2-469B-9511-B2A8CF831C86}" dt="2026-04-14T19:28:17.384" v="1058" actId="167"/>
        <pc:sldMkLst>
          <pc:docMk/>
          <pc:sldMk cId="3379255272" sldId="3778"/>
        </pc:sldMkLst>
        <pc:spChg chg="mod ord">
          <ac:chgData name="Nik Nanos" userId="26ecf1ba-55a5-4f76-97a9-ac177d8432c2" providerId="ADAL" clId="{893B213C-64B2-469B-9511-B2A8CF831C86}" dt="2026-04-14T19:28:17.384" v="1058" actId="167"/>
          <ac:spMkLst>
            <pc:docMk/>
            <pc:sldMk cId="3379255272" sldId="3778"/>
            <ac:spMk id="11" creationId="{23D9462A-0241-4858-9E83-0E02BE11AC49}"/>
          </ac:spMkLst>
        </pc:spChg>
        <pc:graphicFrameChg chg="del">
          <ac:chgData name="Nik Nanos" userId="26ecf1ba-55a5-4f76-97a9-ac177d8432c2" providerId="ADAL" clId="{893B213C-64B2-469B-9511-B2A8CF831C86}" dt="2026-04-14T18:29:41.879" v="978" actId="478"/>
          <ac:graphicFrameMkLst>
            <pc:docMk/>
            <pc:sldMk cId="3379255272" sldId="3778"/>
            <ac:graphicFrameMk id="14" creationId="{E3890212-8257-45AF-A336-6EFBA16BA1FA}"/>
          </ac:graphicFrameMkLst>
        </pc:graphicFrameChg>
        <pc:graphicFrameChg chg="mod modGraphic">
          <ac:chgData name="Nik Nanos" userId="26ecf1ba-55a5-4f76-97a9-ac177d8432c2" providerId="ADAL" clId="{893B213C-64B2-469B-9511-B2A8CF831C86}" dt="2026-04-14T18:29:55.618" v="980" actId="1076"/>
          <ac:graphicFrameMkLst>
            <pc:docMk/>
            <pc:sldMk cId="3379255272" sldId="3778"/>
            <ac:graphicFrameMk id="16" creationId="{EC324B18-145B-4B44-BC99-C47A6B24E7DC}"/>
          </ac:graphicFrameMkLst>
        </pc:graphicFrameChg>
      </pc:sldChg>
      <pc:sldChg chg="delSp modSp add mod">
        <pc:chgData name="Nik Nanos" userId="26ecf1ba-55a5-4f76-97a9-ac177d8432c2" providerId="ADAL" clId="{893B213C-64B2-469B-9511-B2A8CF831C86}" dt="2026-04-14T19:26:47.600" v="1055" actId="14100"/>
        <pc:sldMkLst>
          <pc:docMk/>
          <pc:sldMk cId="1375247757" sldId="3779"/>
        </pc:sldMkLst>
        <pc:spChg chg="mod">
          <ac:chgData name="Nik Nanos" userId="26ecf1ba-55a5-4f76-97a9-ac177d8432c2" providerId="ADAL" clId="{893B213C-64B2-469B-9511-B2A8CF831C86}" dt="2026-04-14T19:26:47.600" v="1055" actId="14100"/>
          <ac:spMkLst>
            <pc:docMk/>
            <pc:sldMk cId="1375247757" sldId="3779"/>
            <ac:spMk id="17" creationId="{265AA371-15B3-4D2B-BBF0-1A87D8B946D9}"/>
          </ac:spMkLst>
        </pc:spChg>
        <pc:graphicFrameChg chg="del">
          <ac:chgData name="Nik Nanos" userId="26ecf1ba-55a5-4f76-97a9-ac177d8432c2" providerId="ADAL" clId="{893B213C-64B2-469B-9511-B2A8CF831C86}" dt="2026-04-14T18:30:08.992" v="982" actId="478"/>
          <ac:graphicFrameMkLst>
            <pc:docMk/>
            <pc:sldMk cId="1375247757" sldId="3779"/>
            <ac:graphicFrameMk id="11" creationId="{51659ADC-5D6A-41E6-8E2E-9D71340DF33D}"/>
          </ac:graphicFrameMkLst>
        </pc:graphicFrameChg>
        <pc:graphicFrameChg chg="modGraphic">
          <ac:chgData name="Nik Nanos" userId="26ecf1ba-55a5-4f76-97a9-ac177d8432c2" providerId="ADAL" clId="{893B213C-64B2-469B-9511-B2A8CF831C86}" dt="2026-04-14T18:56:59.981" v="983" actId="255"/>
          <ac:graphicFrameMkLst>
            <pc:docMk/>
            <pc:sldMk cId="1375247757" sldId="3779"/>
            <ac:graphicFrameMk id="12" creationId="{0F949F6B-29BC-4AA2-90C8-F85E971E5417}"/>
          </ac:graphicFrameMkLst>
        </pc:graphicFrameChg>
        <pc:graphicFrameChg chg="del">
          <ac:chgData name="Nik Nanos" userId="26ecf1ba-55a5-4f76-97a9-ac177d8432c2" providerId="ADAL" clId="{893B213C-64B2-469B-9511-B2A8CF831C86}" dt="2026-04-14T18:30:03.637" v="981" actId="478"/>
          <ac:graphicFrameMkLst>
            <pc:docMk/>
            <pc:sldMk cId="1375247757" sldId="3779"/>
            <ac:graphicFrameMk id="15" creationId="{78973F61-6C51-4540-BDAF-3ADB24EAF4E3}"/>
          </ac:graphicFrameMkLst>
        </pc:graphicFrameChg>
      </pc:sldChg>
      <pc:sldChg chg="add del">
        <pc:chgData name="Nik Nanos" userId="26ecf1ba-55a5-4f76-97a9-ac177d8432c2" providerId="ADAL" clId="{893B213C-64B2-469B-9511-B2A8CF831C86}" dt="2026-04-14T18:57:54.539" v="989" actId="47"/>
        <pc:sldMkLst>
          <pc:docMk/>
          <pc:sldMk cId="2637868603" sldId="3780"/>
        </pc:sldMkLst>
      </pc:sldChg>
      <pc:sldChg chg="delSp modSp add mod">
        <pc:chgData name="Nik Nanos" userId="26ecf1ba-55a5-4f76-97a9-ac177d8432c2" providerId="ADAL" clId="{893B213C-64B2-469B-9511-B2A8CF831C86}" dt="2026-04-14T19:29:23.994" v="1064" actId="313"/>
        <pc:sldMkLst>
          <pc:docMk/>
          <pc:sldMk cId="2021692633" sldId="3781"/>
        </pc:sldMkLst>
        <pc:spChg chg="mod">
          <ac:chgData name="Nik Nanos" userId="26ecf1ba-55a5-4f76-97a9-ac177d8432c2" providerId="ADAL" clId="{893B213C-64B2-469B-9511-B2A8CF831C86}" dt="2026-04-14T19:26:52.356" v="1056" actId="14100"/>
          <ac:spMkLst>
            <pc:docMk/>
            <pc:sldMk cId="2021692633" sldId="3781"/>
            <ac:spMk id="12" creationId="{CEF70D4C-B3C7-467B-B522-5EA021599E4A}"/>
          </ac:spMkLst>
        </pc:spChg>
        <pc:spChg chg="mod">
          <ac:chgData name="Nik Nanos" userId="26ecf1ba-55a5-4f76-97a9-ac177d8432c2" providerId="ADAL" clId="{893B213C-64B2-469B-9511-B2A8CF831C86}" dt="2026-04-14T19:06:17.112" v="1002" actId="20577"/>
          <ac:spMkLst>
            <pc:docMk/>
            <pc:sldMk cId="2021692633" sldId="3781"/>
            <ac:spMk id="679" creationId="{00000000-0000-0000-0000-000000000000}"/>
          </ac:spMkLst>
        </pc:spChg>
        <pc:graphicFrameChg chg="del">
          <ac:chgData name="Nik Nanos" userId="26ecf1ba-55a5-4f76-97a9-ac177d8432c2" providerId="ADAL" clId="{893B213C-64B2-469B-9511-B2A8CF831C86}" dt="2026-04-14T18:57:18.596" v="984" actId="478"/>
          <ac:graphicFrameMkLst>
            <pc:docMk/>
            <pc:sldMk cId="2021692633" sldId="3781"/>
            <ac:graphicFrameMk id="10" creationId="{E33A3B6F-1F67-4425-BDAA-B4847D12F44A}"/>
          </ac:graphicFrameMkLst>
        </pc:graphicFrameChg>
        <pc:graphicFrameChg chg="mod modGraphic">
          <ac:chgData name="Nik Nanos" userId="26ecf1ba-55a5-4f76-97a9-ac177d8432c2" providerId="ADAL" clId="{893B213C-64B2-469B-9511-B2A8CF831C86}" dt="2026-04-14T19:29:23.994" v="1064" actId="313"/>
          <ac:graphicFrameMkLst>
            <pc:docMk/>
            <pc:sldMk cId="2021692633" sldId="3781"/>
            <ac:graphicFrameMk id="14" creationId="{E3890212-8257-45AF-A336-6EFBA16BA1FA}"/>
          </ac:graphicFrameMkLst>
        </pc:graphicFrameChg>
        <pc:graphicFrameChg chg="del mod">
          <ac:chgData name="Nik Nanos" userId="26ecf1ba-55a5-4f76-97a9-ac177d8432c2" providerId="ADAL" clId="{893B213C-64B2-469B-9511-B2A8CF831C86}" dt="2026-04-14T18:58:51.383" v="995" actId="478"/>
          <ac:graphicFrameMkLst>
            <pc:docMk/>
            <pc:sldMk cId="2021692633" sldId="3781"/>
            <ac:graphicFrameMk id="16" creationId="{EC324B18-145B-4B44-BC99-C47A6B24E7DC}"/>
          </ac:graphicFrameMkLst>
        </pc:graphicFrameChg>
      </pc:sldChg>
      <pc:sldChg chg="addSp delSp modSp new mod">
        <pc:chgData name="Nik Nanos" userId="26ecf1ba-55a5-4f76-97a9-ac177d8432c2" providerId="ADAL" clId="{893B213C-64B2-469B-9511-B2A8CF831C86}" dt="2026-04-14T19:33:42.016" v="1117" actId="207"/>
        <pc:sldMkLst>
          <pc:docMk/>
          <pc:sldMk cId="3285851237" sldId="3782"/>
        </pc:sldMkLst>
        <pc:spChg chg="del mod">
          <ac:chgData name="Nik Nanos" userId="26ecf1ba-55a5-4f76-97a9-ac177d8432c2" providerId="ADAL" clId="{893B213C-64B2-469B-9511-B2A8CF831C86}" dt="2026-04-14T19:31:48.552" v="1071" actId="478"/>
          <ac:spMkLst>
            <pc:docMk/>
            <pc:sldMk cId="3285851237" sldId="3782"/>
            <ac:spMk id="2" creationId="{B3D93331-92B9-0FF4-ECF1-3A43506FE9BA}"/>
          </ac:spMkLst>
        </pc:spChg>
        <pc:spChg chg="del">
          <ac:chgData name="Nik Nanos" userId="26ecf1ba-55a5-4f76-97a9-ac177d8432c2" providerId="ADAL" clId="{893B213C-64B2-469B-9511-B2A8CF831C86}" dt="2026-04-14T19:31:22.183" v="1066" actId="478"/>
          <ac:spMkLst>
            <pc:docMk/>
            <pc:sldMk cId="3285851237" sldId="3782"/>
            <ac:spMk id="3" creationId="{C9CA7F1F-E917-8787-4EC7-4FC9BC8D87F1}"/>
          </ac:spMkLst>
        </pc:spChg>
        <pc:spChg chg="add mod">
          <ac:chgData name="Nik Nanos" userId="26ecf1ba-55a5-4f76-97a9-ac177d8432c2" providerId="ADAL" clId="{893B213C-64B2-469B-9511-B2A8CF831C86}" dt="2026-04-14T19:33:42.016" v="1117" actId="207"/>
          <ac:spMkLst>
            <pc:docMk/>
            <pc:sldMk cId="3285851237" sldId="3782"/>
            <ac:spMk id="6" creationId="{8B2F576B-F5CE-81AB-4DCE-B88594214EEC}"/>
          </ac:spMkLst>
        </pc:spChg>
        <pc:picChg chg="add mod">
          <ac:chgData name="Nik Nanos" userId="26ecf1ba-55a5-4f76-97a9-ac177d8432c2" providerId="ADAL" clId="{893B213C-64B2-469B-9511-B2A8CF831C86}" dt="2026-04-14T19:32:40.554" v="1077" actId="29295"/>
          <ac:picMkLst>
            <pc:docMk/>
            <pc:sldMk cId="3285851237" sldId="3782"/>
            <ac:picMk id="5" creationId="{709AF687-7E01-1A0E-AD15-0EE254C59638}"/>
          </ac:picMkLst>
        </pc:picChg>
      </pc:sldChg>
      <pc:sldMasterChg chg="modSp mod delSldLayout modSldLayout">
        <pc:chgData name="Nik Nanos" userId="26ecf1ba-55a5-4f76-97a9-ac177d8432c2" providerId="ADAL" clId="{893B213C-64B2-469B-9511-B2A8CF831C86}" dt="2026-04-14T17:43:33.628" v="900" actId="47"/>
        <pc:sldMasterMkLst>
          <pc:docMk/>
          <pc:sldMasterMk cId="979485688" sldId="2147483733"/>
        </pc:sldMasterMkLst>
        <pc:spChg chg="mod">
          <ac:chgData name="Nik Nanos" userId="26ecf1ba-55a5-4f76-97a9-ac177d8432c2" providerId="ADAL" clId="{893B213C-64B2-469B-9511-B2A8CF831C86}" dt="2026-04-02T15:41:11.745" v="754" actId="207"/>
          <ac:spMkLst>
            <pc:docMk/>
            <pc:sldMasterMk cId="979485688" sldId="2147483733"/>
            <ac:spMk id="4" creationId="{4116AB63-A144-49F7-B225-849AB3C809CF}"/>
          </ac:spMkLst>
        </pc:spChg>
        <pc:spChg chg="mod">
          <ac:chgData name="Nik Nanos" userId="26ecf1ba-55a5-4f76-97a9-ac177d8432c2" providerId="ADAL" clId="{893B213C-64B2-469B-9511-B2A8CF831C86}" dt="2026-04-02T15:50:22.027" v="758" actId="207"/>
          <ac:spMkLst>
            <pc:docMk/>
            <pc:sldMasterMk cId="979485688" sldId="2147483733"/>
            <ac:spMk id="8" creationId="{9691C120-D164-4B80-92B6-78E9770CD1A6}"/>
          </ac:spMkLst>
        </pc:spChg>
        <pc:sldLayoutChg chg="modSp del mod">
          <pc:chgData name="Nik Nanos" userId="26ecf1ba-55a5-4f76-97a9-ac177d8432c2" providerId="ADAL" clId="{893B213C-64B2-469B-9511-B2A8CF831C86}" dt="2026-04-14T17:43:33.628" v="900" actId="47"/>
          <pc:sldLayoutMkLst>
            <pc:docMk/>
            <pc:sldMasterMk cId="979485688" sldId="2147483733"/>
            <pc:sldLayoutMk cId="3801753078" sldId="2147483804"/>
          </pc:sldLayoutMkLst>
        </pc:sldLayoutChg>
      </pc:sldMasterChg>
      <pc:sldMasterChg chg="delSldLayout">
        <pc:chgData name="Nik Nanos" userId="26ecf1ba-55a5-4f76-97a9-ac177d8432c2" providerId="ADAL" clId="{893B213C-64B2-469B-9511-B2A8CF831C86}" dt="2026-04-14T19:16:41.494" v="1026" actId="47"/>
        <pc:sldMasterMkLst>
          <pc:docMk/>
          <pc:sldMasterMk cId="883073084" sldId="2147484029"/>
        </pc:sldMasterMkLst>
        <pc:sldLayoutChg chg="del">
          <pc:chgData name="Nik Nanos" userId="26ecf1ba-55a5-4f76-97a9-ac177d8432c2" providerId="ADAL" clId="{893B213C-64B2-469B-9511-B2A8CF831C86}" dt="2026-04-14T19:16:41.494" v="1026" actId="47"/>
          <pc:sldLayoutMkLst>
            <pc:docMk/>
            <pc:sldMasterMk cId="883073084" sldId="2147484029"/>
            <pc:sldLayoutMk cId="410447171" sldId="2147484404"/>
          </pc:sldLayoutMkLst>
        </pc:sldLayoutChg>
      </pc:sldMasterChg>
      <pc:sldMasterChg chg="del delSldLayout">
        <pc:chgData name="Nik Nanos" userId="26ecf1ba-55a5-4f76-97a9-ac177d8432c2" providerId="ADAL" clId="{893B213C-64B2-469B-9511-B2A8CF831C86}" dt="2026-04-14T18:59:18.085" v="999" actId="47"/>
        <pc:sldMasterMkLst>
          <pc:docMk/>
          <pc:sldMasterMk cId="1866044542" sldId="2147484038"/>
        </pc:sldMasterMkLst>
        <pc:sldLayoutChg chg="del">
          <pc:chgData name="Nik Nanos" userId="26ecf1ba-55a5-4f76-97a9-ac177d8432c2" providerId="ADAL" clId="{893B213C-64B2-469B-9511-B2A8CF831C86}" dt="2026-04-14T18:59:18.085" v="999" actId="47"/>
          <pc:sldLayoutMkLst>
            <pc:docMk/>
            <pc:sldMasterMk cId="1866044542" sldId="2147484038"/>
            <pc:sldLayoutMk cId="2788221252" sldId="2147484039"/>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2778858265" sldId="2147484040"/>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1500974563" sldId="2147484041"/>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2200688756" sldId="2147484042"/>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3299399609" sldId="2147484043"/>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2428048447" sldId="2147484044"/>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1582314094" sldId="2147484045"/>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2501036194" sldId="2147484046"/>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3961374455" sldId="2147484047"/>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2284858015" sldId="2147484048"/>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2505653941" sldId="2147484049"/>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1113840263" sldId="2147484050"/>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3279762885" sldId="2147484051"/>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1786414626" sldId="2147484052"/>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1647328445" sldId="2147484053"/>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867169625" sldId="2147484054"/>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3036711475" sldId="2147484055"/>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469513461" sldId="2147484056"/>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1204351215" sldId="2147484057"/>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1958366000" sldId="2147484058"/>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3505813190" sldId="2147484059"/>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2444538883" sldId="2147484060"/>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1630472492" sldId="2147484061"/>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4245257235" sldId="2147484062"/>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2173548935" sldId="2147484063"/>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1125994084" sldId="2147484064"/>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899471994" sldId="2147484065"/>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1801330943" sldId="2147484066"/>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3148235629" sldId="2147484067"/>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2408357759" sldId="2147484068"/>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2099409484" sldId="2147484069"/>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2522391889" sldId="2147484070"/>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1505377495" sldId="2147484071"/>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2263107562" sldId="2147484072"/>
          </pc:sldLayoutMkLst>
        </pc:sldLayoutChg>
        <pc:sldLayoutChg chg="del">
          <pc:chgData name="Nik Nanos" userId="26ecf1ba-55a5-4f76-97a9-ac177d8432c2" providerId="ADAL" clId="{893B213C-64B2-469B-9511-B2A8CF831C86}" dt="2026-04-14T18:59:18.085" v="999" actId="47"/>
          <pc:sldLayoutMkLst>
            <pc:docMk/>
            <pc:sldMasterMk cId="1866044542" sldId="2147484038"/>
            <pc:sldLayoutMk cId="1546626977" sldId="2147484073"/>
          </pc:sldLayoutMkLst>
        </pc:sldLayoutChg>
      </pc:sldMasterChg>
      <pc:sldMasterChg chg="del delSldLayout">
        <pc:chgData name="Nik Nanos" userId="26ecf1ba-55a5-4f76-97a9-ac177d8432c2" providerId="ADAL" clId="{893B213C-64B2-469B-9511-B2A8CF831C86}" dt="2026-04-14T18:59:18.085" v="999" actId="47"/>
        <pc:sldMasterMkLst>
          <pc:docMk/>
          <pc:sldMasterMk cId="3858304892" sldId="2147484074"/>
        </pc:sldMasterMkLst>
        <pc:sldLayoutChg chg="del">
          <pc:chgData name="Nik Nanos" userId="26ecf1ba-55a5-4f76-97a9-ac177d8432c2" providerId="ADAL" clId="{893B213C-64B2-469B-9511-B2A8CF831C86}" dt="2026-04-14T18:59:18.085" v="999" actId="47"/>
          <pc:sldLayoutMkLst>
            <pc:docMk/>
            <pc:sldMasterMk cId="3858304892" sldId="2147484074"/>
            <pc:sldLayoutMk cId="2242740930" sldId="2147484075"/>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1515118265" sldId="2147484076"/>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4278168756" sldId="2147484077"/>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3348434258" sldId="2147484078"/>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111717404" sldId="2147484079"/>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2483648208" sldId="2147484080"/>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915487895" sldId="2147484081"/>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1877850605" sldId="2147484082"/>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524486792" sldId="2147484083"/>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629553119" sldId="2147484084"/>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2914443907" sldId="2147484085"/>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1054025310" sldId="2147484086"/>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582890286" sldId="2147484087"/>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498649420" sldId="2147484088"/>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594004683" sldId="2147484089"/>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3372528446" sldId="2147484090"/>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1101034409" sldId="2147484091"/>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699026066" sldId="2147484092"/>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770216443" sldId="2147484093"/>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2223959286" sldId="2147484094"/>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297405388" sldId="2147484095"/>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2279372150" sldId="2147484096"/>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1697708973" sldId="2147484097"/>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2933172306" sldId="2147484098"/>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4072076492" sldId="2147484099"/>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1545322760" sldId="2147484100"/>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3831898561" sldId="2147484101"/>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4262089255" sldId="2147484102"/>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729526907" sldId="2147484103"/>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2530842018" sldId="2147484104"/>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4002613964" sldId="2147484105"/>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2346060357" sldId="2147484106"/>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2846565245" sldId="2147484107"/>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3622893782" sldId="2147484108"/>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3095182539" sldId="2147484109"/>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3628618996" sldId="2147484110"/>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2184959161" sldId="2147484111"/>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415565613" sldId="2147484112"/>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1262747328" sldId="2147484113"/>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876303218" sldId="2147484114"/>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2785191013" sldId="2147484115"/>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3978535223" sldId="2147484116"/>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218207656" sldId="2147484117"/>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988535782" sldId="2147484118"/>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1558146954" sldId="2147484119"/>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2980480006" sldId="2147484120"/>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3847961995" sldId="2147484121"/>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1874395264" sldId="2147484122"/>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3361397804" sldId="2147484123"/>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868872402" sldId="2147484124"/>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3230170637" sldId="2147484125"/>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3913247749" sldId="2147484126"/>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2290948404" sldId="2147484127"/>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1659589929" sldId="2147484128"/>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1068404367" sldId="2147484129"/>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1254687813" sldId="2147484130"/>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2618700787" sldId="2147484131"/>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1151622063" sldId="2147484132"/>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608871958" sldId="2147484133"/>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207573332" sldId="2147484134"/>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2373973990" sldId="2147484135"/>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1163422466" sldId="2147484136"/>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2317133076" sldId="2147484137"/>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1646454843" sldId="2147484138"/>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2393783897" sldId="2147484139"/>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2873018990" sldId="2147484140"/>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3854251522" sldId="2147484141"/>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2162530196" sldId="2147484142"/>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1483203720" sldId="2147484143"/>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499773605" sldId="2147484144"/>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3579326689" sldId="2147484145"/>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1404084729" sldId="2147484146"/>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418415892" sldId="2147484147"/>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3925569896" sldId="2147484148"/>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1814227171" sldId="2147484149"/>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3636961032" sldId="2147484150"/>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420348204" sldId="2147484151"/>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685890366" sldId="2147484152"/>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3058536564" sldId="2147484153"/>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971924285" sldId="2147484154"/>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1054896109" sldId="2147484155"/>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1439695986" sldId="2147484156"/>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1599162070" sldId="2147484157"/>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2847107895" sldId="2147484158"/>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121616670" sldId="2147484159"/>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1681282652" sldId="2147484160"/>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2522108426" sldId="2147484161"/>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3636255067" sldId="2147484162"/>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3569718776" sldId="2147484163"/>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40786774" sldId="2147484164"/>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855003945" sldId="2147484165"/>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2509793788" sldId="2147484166"/>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3764934989" sldId="2147484167"/>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1285005297" sldId="2147484168"/>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2660589989" sldId="2147484169"/>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3821827656" sldId="2147484170"/>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3133729855" sldId="2147484171"/>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1465970047" sldId="2147484172"/>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2490390107" sldId="2147484173"/>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4147435204" sldId="2147484174"/>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4215283696" sldId="2147484175"/>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2221637545" sldId="2147484176"/>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2146057859" sldId="2147484177"/>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1292533586" sldId="2147484178"/>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2015314401" sldId="2147484179"/>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3402373384" sldId="2147484180"/>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462711708" sldId="2147484181"/>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114236308" sldId="2147484182"/>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2842844290" sldId="2147484183"/>
          </pc:sldLayoutMkLst>
        </pc:sldLayoutChg>
        <pc:sldLayoutChg chg="del">
          <pc:chgData name="Nik Nanos" userId="26ecf1ba-55a5-4f76-97a9-ac177d8432c2" providerId="ADAL" clId="{893B213C-64B2-469B-9511-B2A8CF831C86}" dt="2026-04-14T18:59:18.085" v="999" actId="47"/>
          <pc:sldLayoutMkLst>
            <pc:docMk/>
            <pc:sldMasterMk cId="3858304892" sldId="2147484074"/>
            <pc:sldLayoutMk cId="3070023632" sldId="2147484184"/>
          </pc:sldLayoutMkLst>
        </pc:sldLayoutChg>
      </pc:sldMasterChg>
      <pc:sldMasterChg chg="modSp del mod delSldLayout modSldLayout">
        <pc:chgData name="Nik Nanos" userId="26ecf1ba-55a5-4f76-97a9-ac177d8432c2" providerId="ADAL" clId="{893B213C-64B2-469B-9511-B2A8CF831C86}" dt="2026-04-14T17:43:33.628" v="900" actId="47"/>
        <pc:sldMasterMkLst>
          <pc:docMk/>
          <pc:sldMasterMk cId="3015885220" sldId="2147484185"/>
        </pc:sldMasterMkLst>
        <pc:sldLayoutChg chg="del">
          <pc:chgData name="Nik Nanos" userId="26ecf1ba-55a5-4f76-97a9-ac177d8432c2" providerId="ADAL" clId="{893B213C-64B2-469B-9511-B2A8CF831C86}" dt="2026-04-14T17:43:33.628" v="900" actId="47"/>
          <pc:sldLayoutMkLst>
            <pc:docMk/>
            <pc:sldMasterMk cId="3015885220" sldId="2147484185"/>
            <pc:sldLayoutMk cId="3013175089" sldId="2147484186"/>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3855738377" sldId="2147484187"/>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3490650748" sldId="2147484188"/>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3637127470" sldId="2147484189"/>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3554522150" sldId="2147484190"/>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1285525928" sldId="2147484191"/>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1050156057" sldId="2147484192"/>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2567562221" sldId="2147484193"/>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368040959" sldId="2147484194"/>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3976453570" sldId="2147484195"/>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3034591727" sldId="2147484196"/>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1818831889" sldId="2147484197"/>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2187501001" sldId="2147484198"/>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3520694318" sldId="2147484199"/>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1995265701" sldId="2147484200"/>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520647892" sldId="2147484201"/>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2780399574" sldId="2147484202"/>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3577199364" sldId="2147484203"/>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3095596783" sldId="2147484204"/>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394032765" sldId="2147484205"/>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887430278" sldId="2147484206"/>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655222528" sldId="2147484207"/>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2763479747" sldId="2147484208"/>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449748391" sldId="2147484209"/>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1366862792" sldId="2147484210"/>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2160625655" sldId="2147484211"/>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3834182088" sldId="2147484212"/>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720017062" sldId="2147484213"/>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2513949993" sldId="2147484214"/>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2552945814" sldId="2147484215"/>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3840047781" sldId="2147484216"/>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1933122661" sldId="2147484217"/>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2803522958" sldId="2147484218"/>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3103894421" sldId="2147484219"/>
          </pc:sldLayoutMkLst>
        </pc:sldLayoutChg>
        <pc:sldLayoutChg chg="del">
          <pc:chgData name="Nik Nanos" userId="26ecf1ba-55a5-4f76-97a9-ac177d8432c2" providerId="ADAL" clId="{893B213C-64B2-469B-9511-B2A8CF831C86}" dt="2026-04-14T17:43:33.628" v="900" actId="47"/>
          <pc:sldLayoutMkLst>
            <pc:docMk/>
            <pc:sldMasterMk cId="3015885220" sldId="2147484185"/>
            <pc:sldLayoutMk cId="1923784934" sldId="2147484220"/>
          </pc:sldLayoutMkLst>
        </pc:sldLayoutChg>
        <pc:sldLayoutChg chg="modSp del mod">
          <pc:chgData name="Nik Nanos" userId="26ecf1ba-55a5-4f76-97a9-ac177d8432c2" providerId="ADAL" clId="{893B213C-64B2-469B-9511-B2A8CF831C86}" dt="2026-04-14T17:43:33.628" v="900" actId="47"/>
          <pc:sldLayoutMkLst>
            <pc:docMk/>
            <pc:sldMasterMk cId="3015885220" sldId="2147484185"/>
            <pc:sldLayoutMk cId="1393559606" sldId="2147484221"/>
          </pc:sldLayoutMkLst>
        </pc:sldLayoutChg>
      </pc:sldMasterChg>
      <pc:sldMasterChg chg="modSp del mod delSldLayout modSldLayout">
        <pc:chgData name="Nik Nanos" userId="26ecf1ba-55a5-4f76-97a9-ac177d8432c2" providerId="ADAL" clId="{893B213C-64B2-469B-9511-B2A8CF831C86}" dt="2026-04-14T17:43:33.628" v="900" actId="47"/>
        <pc:sldMasterMkLst>
          <pc:docMk/>
          <pc:sldMasterMk cId="299041813" sldId="2147484223"/>
        </pc:sldMasterMkLst>
        <pc:sldLayoutChg chg="del">
          <pc:chgData name="Nik Nanos" userId="26ecf1ba-55a5-4f76-97a9-ac177d8432c2" providerId="ADAL" clId="{893B213C-64B2-469B-9511-B2A8CF831C86}" dt="2026-04-14T17:43:33.628" v="900" actId="47"/>
          <pc:sldLayoutMkLst>
            <pc:docMk/>
            <pc:sldMasterMk cId="299041813" sldId="2147484223"/>
            <pc:sldLayoutMk cId="1446485254" sldId="2147484224"/>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2693403176" sldId="2147484225"/>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3676358691" sldId="2147484226"/>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3762614179" sldId="2147484227"/>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3451432862" sldId="2147484228"/>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4255997852" sldId="2147484229"/>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3199244880" sldId="2147484230"/>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3027193035" sldId="2147484231"/>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2059759354" sldId="2147484232"/>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39429372" sldId="2147484233"/>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1295641409" sldId="2147484234"/>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1796954835" sldId="2147484235"/>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1758159618" sldId="2147484236"/>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2135139412" sldId="2147484237"/>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3893155813" sldId="2147484238"/>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1358613831" sldId="2147484239"/>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1013900117" sldId="2147484240"/>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1415004507" sldId="2147484241"/>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1259130834" sldId="2147484242"/>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4217268732" sldId="2147484243"/>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959604539" sldId="2147484244"/>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3999071588" sldId="2147484245"/>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2606181195" sldId="2147484246"/>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3488654809" sldId="2147484247"/>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719386026" sldId="2147484248"/>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1954035702" sldId="2147484249"/>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1957896089" sldId="2147484250"/>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3475013463" sldId="2147484251"/>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114281475" sldId="2147484252"/>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283666658" sldId="2147484253"/>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2053341954" sldId="2147484254"/>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1098500043" sldId="2147484255"/>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3088042148" sldId="2147484256"/>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271116495" sldId="2147484257"/>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77052634" sldId="2147484258"/>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797626980" sldId="2147484259"/>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590360964" sldId="2147484260"/>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1923533509" sldId="2147484261"/>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3259261805" sldId="2147484262"/>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1410094779" sldId="2147484263"/>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293700305" sldId="2147484264"/>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2246527179" sldId="2147484265"/>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453176654" sldId="2147484266"/>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1760989810" sldId="2147484267"/>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2937296790" sldId="2147484268"/>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992561285" sldId="2147484269"/>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652946884" sldId="2147484270"/>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4000172646" sldId="2147484271"/>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1189195940" sldId="2147484272"/>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2683224278" sldId="2147484273"/>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1466128671" sldId="2147484274"/>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2593092400" sldId="2147484275"/>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3605892091" sldId="2147484276"/>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45493462" sldId="2147484277"/>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3310050286" sldId="2147484278"/>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2446993417" sldId="2147484279"/>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4162821647" sldId="2147484280"/>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1358693843" sldId="2147484281"/>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3372413895" sldId="2147484282"/>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158293734" sldId="2147484283"/>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1729160632" sldId="2147484284"/>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3031444232" sldId="2147484285"/>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3109393905" sldId="2147484286"/>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2868612178" sldId="2147484287"/>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704750226" sldId="2147484288"/>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3255265427" sldId="2147484289"/>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3433638783" sldId="2147484290"/>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3100927836" sldId="2147484291"/>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2140703072" sldId="2147484292"/>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338816337" sldId="2147484293"/>
          </pc:sldLayoutMkLst>
        </pc:sldLayoutChg>
        <pc:sldLayoutChg chg="modSp del mod">
          <pc:chgData name="Nik Nanos" userId="26ecf1ba-55a5-4f76-97a9-ac177d8432c2" providerId="ADAL" clId="{893B213C-64B2-469B-9511-B2A8CF831C86}" dt="2026-04-14T17:43:33.628" v="900" actId="47"/>
          <pc:sldLayoutMkLst>
            <pc:docMk/>
            <pc:sldMasterMk cId="299041813" sldId="2147484223"/>
            <pc:sldLayoutMk cId="1627304501" sldId="2147484294"/>
          </pc:sldLayoutMkLst>
        </pc:sldLayoutChg>
        <pc:sldLayoutChg chg="del">
          <pc:chgData name="Nik Nanos" userId="26ecf1ba-55a5-4f76-97a9-ac177d8432c2" providerId="ADAL" clId="{893B213C-64B2-469B-9511-B2A8CF831C86}" dt="2026-04-14T17:43:33.628" v="900" actId="47"/>
          <pc:sldLayoutMkLst>
            <pc:docMk/>
            <pc:sldMasterMk cId="299041813" sldId="2147484223"/>
            <pc:sldLayoutMk cId="2536033738" sldId="2147484295"/>
          </pc:sldLayoutMkLst>
        </pc:sldLayoutChg>
      </pc:sldMasterChg>
      <pc:sldMasterChg chg="del delSldLayout">
        <pc:chgData name="Nik Nanos" userId="26ecf1ba-55a5-4f76-97a9-ac177d8432c2" providerId="ADAL" clId="{893B213C-64B2-469B-9511-B2A8CF831C86}" dt="2026-04-14T17:43:39.544" v="901" actId="47"/>
        <pc:sldMasterMkLst>
          <pc:docMk/>
          <pc:sldMasterMk cId="2135454079" sldId="2147484296"/>
        </pc:sldMasterMkLst>
        <pc:sldLayoutChg chg="del">
          <pc:chgData name="Nik Nanos" userId="26ecf1ba-55a5-4f76-97a9-ac177d8432c2" providerId="ADAL" clId="{893B213C-64B2-469B-9511-B2A8CF831C86}" dt="2026-04-14T17:43:39.544" v="901" actId="47"/>
          <pc:sldLayoutMkLst>
            <pc:docMk/>
            <pc:sldMasterMk cId="2135454079" sldId="2147484296"/>
            <pc:sldLayoutMk cId="1810141033" sldId="2147484297"/>
          </pc:sldLayoutMkLst>
        </pc:sldLayoutChg>
        <pc:sldLayoutChg chg="del">
          <pc:chgData name="Nik Nanos" userId="26ecf1ba-55a5-4f76-97a9-ac177d8432c2" providerId="ADAL" clId="{893B213C-64B2-469B-9511-B2A8CF831C86}" dt="2026-04-14T17:43:39.544" v="901" actId="47"/>
          <pc:sldLayoutMkLst>
            <pc:docMk/>
            <pc:sldMasterMk cId="2135454079" sldId="2147484296"/>
            <pc:sldLayoutMk cId="519027663" sldId="2147484298"/>
          </pc:sldLayoutMkLst>
        </pc:sldLayoutChg>
        <pc:sldLayoutChg chg="del">
          <pc:chgData name="Nik Nanos" userId="26ecf1ba-55a5-4f76-97a9-ac177d8432c2" providerId="ADAL" clId="{893B213C-64B2-469B-9511-B2A8CF831C86}" dt="2026-04-14T17:43:39.544" v="901" actId="47"/>
          <pc:sldLayoutMkLst>
            <pc:docMk/>
            <pc:sldMasterMk cId="2135454079" sldId="2147484296"/>
            <pc:sldLayoutMk cId="3978334382" sldId="2147484299"/>
          </pc:sldLayoutMkLst>
        </pc:sldLayoutChg>
        <pc:sldLayoutChg chg="del">
          <pc:chgData name="Nik Nanos" userId="26ecf1ba-55a5-4f76-97a9-ac177d8432c2" providerId="ADAL" clId="{893B213C-64B2-469B-9511-B2A8CF831C86}" dt="2026-04-14T17:43:39.544" v="901" actId="47"/>
          <pc:sldLayoutMkLst>
            <pc:docMk/>
            <pc:sldMasterMk cId="2135454079" sldId="2147484296"/>
            <pc:sldLayoutMk cId="125621477" sldId="2147484300"/>
          </pc:sldLayoutMkLst>
        </pc:sldLayoutChg>
        <pc:sldLayoutChg chg="del">
          <pc:chgData name="Nik Nanos" userId="26ecf1ba-55a5-4f76-97a9-ac177d8432c2" providerId="ADAL" clId="{893B213C-64B2-469B-9511-B2A8CF831C86}" dt="2026-04-14T17:43:39.544" v="901" actId="47"/>
          <pc:sldLayoutMkLst>
            <pc:docMk/>
            <pc:sldMasterMk cId="2135454079" sldId="2147484296"/>
            <pc:sldLayoutMk cId="3100825802" sldId="2147484301"/>
          </pc:sldLayoutMkLst>
        </pc:sldLayoutChg>
        <pc:sldLayoutChg chg="del">
          <pc:chgData name="Nik Nanos" userId="26ecf1ba-55a5-4f76-97a9-ac177d8432c2" providerId="ADAL" clId="{893B213C-64B2-469B-9511-B2A8CF831C86}" dt="2026-04-14T17:43:39.544" v="901" actId="47"/>
          <pc:sldLayoutMkLst>
            <pc:docMk/>
            <pc:sldMasterMk cId="2135454079" sldId="2147484296"/>
            <pc:sldLayoutMk cId="1725118640" sldId="2147484302"/>
          </pc:sldLayoutMkLst>
        </pc:sldLayoutChg>
        <pc:sldLayoutChg chg="del">
          <pc:chgData name="Nik Nanos" userId="26ecf1ba-55a5-4f76-97a9-ac177d8432c2" providerId="ADAL" clId="{893B213C-64B2-469B-9511-B2A8CF831C86}" dt="2026-04-14T17:43:39.544" v="901" actId="47"/>
          <pc:sldLayoutMkLst>
            <pc:docMk/>
            <pc:sldMasterMk cId="2135454079" sldId="2147484296"/>
            <pc:sldLayoutMk cId="1515918392" sldId="2147484303"/>
          </pc:sldLayoutMkLst>
        </pc:sldLayoutChg>
        <pc:sldLayoutChg chg="del">
          <pc:chgData name="Nik Nanos" userId="26ecf1ba-55a5-4f76-97a9-ac177d8432c2" providerId="ADAL" clId="{893B213C-64B2-469B-9511-B2A8CF831C86}" dt="2026-04-14T17:43:39.544" v="901" actId="47"/>
          <pc:sldLayoutMkLst>
            <pc:docMk/>
            <pc:sldMasterMk cId="2135454079" sldId="2147484296"/>
            <pc:sldLayoutMk cId="467977400" sldId="2147484304"/>
          </pc:sldLayoutMkLst>
        </pc:sldLayoutChg>
        <pc:sldLayoutChg chg="del">
          <pc:chgData name="Nik Nanos" userId="26ecf1ba-55a5-4f76-97a9-ac177d8432c2" providerId="ADAL" clId="{893B213C-64B2-469B-9511-B2A8CF831C86}" dt="2026-04-14T17:43:39.544" v="901" actId="47"/>
          <pc:sldLayoutMkLst>
            <pc:docMk/>
            <pc:sldMasterMk cId="2135454079" sldId="2147484296"/>
            <pc:sldLayoutMk cId="2828257914" sldId="2147484305"/>
          </pc:sldLayoutMkLst>
        </pc:sldLayoutChg>
        <pc:sldLayoutChg chg="del">
          <pc:chgData name="Nik Nanos" userId="26ecf1ba-55a5-4f76-97a9-ac177d8432c2" providerId="ADAL" clId="{893B213C-64B2-469B-9511-B2A8CF831C86}" dt="2026-04-14T17:43:39.544" v="901" actId="47"/>
          <pc:sldLayoutMkLst>
            <pc:docMk/>
            <pc:sldMasterMk cId="2135454079" sldId="2147484296"/>
            <pc:sldLayoutMk cId="1637073764" sldId="2147484306"/>
          </pc:sldLayoutMkLst>
        </pc:sldLayoutChg>
        <pc:sldLayoutChg chg="del">
          <pc:chgData name="Nik Nanos" userId="26ecf1ba-55a5-4f76-97a9-ac177d8432c2" providerId="ADAL" clId="{893B213C-64B2-469B-9511-B2A8CF831C86}" dt="2026-04-14T17:43:39.544" v="901" actId="47"/>
          <pc:sldLayoutMkLst>
            <pc:docMk/>
            <pc:sldMasterMk cId="2135454079" sldId="2147484296"/>
            <pc:sldLayoutMk cId="78765362" sldId="2147484307"/>
          </pc:sldLayoutMkLst>
        </pc:sldLayoutChg>
        <pc:sldLayoutChg chg="del">
          <pc:chgData name="Nik Nanos" userId="26ecf1ba-55a5-4f76-97a9-ac177d8432c2" providerId="ADAL" clId="{893B213C-64B2-469B-9511-B2A8CF831C86}" dt="2026-04-14T17:43:39.544" v="901" actId="47"/>
          <pc:sldLayoutMkLst>
            <pc:docMk/>
            <pc:sldMasterMk cId="2135454079" sldId="2147484296"/>
            <pc:sldLayoutMk cId="2409802601" sldId="2147484308"/>
          </pc:sldLayoutMkLst>
        </pc:sldLayoutChg>
        <pc:sldLayoutChg chg="del">
          <pc:chgData name="Nik Nanos" userId="26ecf1ba-55a5-4f76-97a9-ac177d8432c2" providerId="ADAL" clId="{893B213C-64B2-469B-9511-B2A8CF831C86}" dt="2026-04-14T17:43:39.544" v="901" actId="47"/>
          <pc:sldLayoutMkLst>
            <pc:docMk/>
            <pc:sldMasterMk cId="2135454079" sldId="2147484296"/>
            <pc:sldLayoutMk cId="2585253435" sldId="2147484309"/>
          </pc:sldLayoutMkLst>
        </pc:sldLayoutChg>
        <pc:sldLayoutChg chg="del">
          <pc:chgData name="Nik Nanos" userId="26ecf1ba-55a5-4f76-97a9-ac177d8432c2" providerId="ADAL" clId="{893B213C-64B2-469B-9511-B2A8CF831C86}" dt="2026-04-14T17:43:39.544" v="901" actId="47"/>
          <pc:sldLayoutMkLst>
            <pc:docMk/>
            <pc:sldMasterMk cId="2135454079" sldId="2147484296"/>
            <pc:sldLayoutMk cId="2664963448" sldId="2147484310"/>
          </pc:sldLayoutMkLst>
        </pc:sldLayoutChg>
        <pc:sldLayoutChg chg="del">
          <pc:chgData name="Nik Nanos" userId="26ecf1ba-55a5-4f76-97a9-ac177d8432c2" providerId="ADAL" clId="{893B213C-64B2-469B-9511-B2A8CF831C86}" dt="2026-04-14T17:43:39.544" v="901" actId="47"/>
          <pc:sldLayoutMkLst>
            <pc:docMk/>
            <pc:sldMasterMk cId="2135454079" sldId="2147484296"/>
            <pc:sldLayoutMk cId="3124135989" sldId="2147484312"/>
          </pc:sldLayoutMkLst>
        </pc:sldLayoutChg>
        <pc:sldLayoutChg chg="del">
          <pc:chgData name="Nik Nanos" userId="26ecf1ba-55a5-4f76-97a9-ac177d8432c2" providerId="ADAL" clId="{893B213C-64B2-469B-9511-B2A8CF831C86}" dt="2026-04-14T17:43:39.544" v="901" actId="47"/>
          <pc:sldLayoutMkLst>
            <pc:docMk/>
            <pc:sldMasterMk cId="2135454079" sldId="2147484296"/>
            <pc:sldLayoutMk cId="3991189976" sldId="2147484313"/>
          </pc:sldLayoutMkLst>
        </pc:sldLayoutChg>
      </pc:sldMasterChg>
      <pc:sldMasterChg chg="modSp del mod delSldLayout">
        <pc:chgData name="Nik Nanos" userId="26ecf1ba-55a5-4f76-97a9-ac177d8432c2" providerId="ADAL" clId="{893B213C-64B2-469B-9511-B2A8CF831C86}" dt="2026-04-14T17:43:39.544" v="901" actId="47"/>
        <pc:sldMasterMkLst>
          <pc:docMk/>
          <pc:sldMasterMk cId="2710364231" sldId="2147484314"/>
        </pc:sldMasterMkLst>
        <pc:sldLayoutChg chg="del">
          <pc:chgData name="Nik Nanos" userId="26ecf1ba-55a5-4f76-97a9-ac177d8432c2" providerId="ADAL" clId="{893B213C-64B2-469B-9511-B2A8CF831C86}" dt="2026-04-14T17:43:39.544" v="901" actId="47"/>
          <pc:sldLayoutMkLst>
            <pc:docMk/>
            <pc:sldMasterMk cId="2710364231" sldId="2147484314"/>
            <pc:sldLayoutMk cId="4148519281" sldId="2147484315"/>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3133799022" sldId="2147484316"/>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1156408297" sldId="2147484317"/>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2229922386" sldId="2147484318"/>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2880960278" sldId="2147484319"/>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2102502095" sldId="2147484320"/>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3435835297" sldId="2147484321"/>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3736381064" sldId="2147484322"/>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1931987364" sldId="2147484323"/>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1362071530" sldId="2147484324"/>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3099194353" sldId="2147484325"/>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3964681715" sldId="2147484326"/>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3886533512" sldId="2147484327"/>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3528760157" sldId="2147484328"/>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404325596" sldId="2147484329"/>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1225493601" sldId="2147484330"/>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2926229237" sldId="2147484331"/>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3628860743" sldId="2147484332"/>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3688304554" sldId="2147484333"/>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1151191410" sldId="2147484334"/>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1947420321" sldId="2147484335"/>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503519020" sldId="2147484336"/>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2499610715" sldId="2147484337"/>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4043616514" sldId="2147484338"/>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520058491" sldId="2147484339"/>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2665126300" sldId="2147484340"/>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3733935250" sldId="2147484341"/>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4154578366" sldId="2147484342"/>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1213191764" sldId="2147484343"/>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217802294" sldId="2147484344"/>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1179873260" sldId="2147484345"/>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104869789" sldId="2147484346"/>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1258796516" sldId="2147484347"/>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2190595347" sldId="2147484348"/>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811856818" sldId="2147484349"/>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2535967062" sldId="2147484350"/>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2990167415" sldId="2147484351"/>
          </pc:sldLayoutMkLst>
        </pc:sldLayoutChg>
        <pc:sldLayoutChg chg="del">
          <pc:chgData name="Nik Nanos" userId="26ecf1ba-55a5-4f76-97a9-ac177d8432c2" providerId="ADAL" clId="{893B213C-64B2-469B-9511-B2A8CF831C86}" dt="2026-04-14T17:43:39.544" v="901" actId="47"/>
          <pc:sldLayoutMkLst>
            <pc:docMk/>
            <pc:sldMasterMk cId="2710364231" sldId="2147484314"/>
            <pc:sldLayoutMk cId="2004210913" sldId="2147484352"/>
          </pc:sldLayoutMkLst>
        </pc:sldLayoutChg>
      </pc:sldMasterChg>
      <pc:sldMasterChg chg="del delSldLayout">
        <pc:chgData name="Nik Nanos" userId="26ecf1ba-55a5-4f76-97a9-ac177d8432c2" providerId="ADAL" clId="{893B213C-64B2-469B-9511-B2A8CF831C86}" dt="2026-04-14T19:16:41.494" v="1026" actId="47"/>
        <pc:sldMasterMkLst>
          <pc:docMk/>
          <pc:sldMasterMk cId="38007130" sldId="2147484353"/>
        </pc:sldMasterMkLst>
        <pc:sldLayoutChg chg="del">
          <pc:chgData name="Nik Nanos" userId="26ecf1ba-55a5-4f76-97a9-ac177d8432c2" providerId="ADAL" clId="{893B213C-64B2-469B-9511-B2A8CF831C86}" dt="2026-04-14T19:16:41.494" v="1026" actId="47"/>
          <pc:sldLayoutMkLst>
            <pc:docMk/>
            <pc:sldMasterMk cId="38007130" sldId="2147484353"/>
            <pc:sldLayoutMk cId="2517038385" sldId="2147484354"/>
          </pc:sldLayoutMkLst>
        </pc:sldLayoutChg>
        <pc:sldLayoutChg chg="del">
          <pc:chgData name="Nik Nanos" userId="26ecf1ba-55a5-4f76-97a9-ac177d8432c2" providerId="ADAL" clId="{893B213C-64B2-469B-9511-B2A8CF831C86}" dt="2026-04-14T19:16:41.494" v="1026" actId="47"/>
          <pc:sldLayoutMkLst>
            <pc:docMk/>
            <pc:sldMasterMk cId="38007130" sldId="2147484353"/>
            <pc:sldLayoutMk cId="4108636433" sldId="2147484355"/>
          </pc:sldLayoutMkLst>
        </pc:sldLayoutChg>
        <pc:sldLayoutChg chg="del">
          <pc:chgData name="Nik Nanos" userId="26ecf1ba-55a5-4f76-97a9-ac177d8432c2" providerId="ADAL" clId="{893B213C-64B2-469B-9511-B2A8CF831C86}" dt="2026-04-14T19:16:41.494" v="1026" actId="47"/>
          <pc:sldLayoutMkLst>
            <pc:docMk/>
            <pc:sldMasterMk cId="38007130" sldId="2147484353"/>
            <pc:sldLayoutMk cId="3687789278" sldId="2147484356"/>
          </pc:sldLayoutMkLst>
        </pc:sldLayoutChg>
        <pc:sldLayoutChg chg="del">
          <pc:chgData name="Nik Nanos" userId="26ecf1ba-55a5-4f76-97a9-ac177d8432c2" providerId="ADAL" clId="{893B213C-64B2-469B-9511-B2A8CF831C86}" dt="2026-04-14T19:16:41.494" v="1026" actId="47"/>
          <pc:sldLayoutMkLst>
            <pc:docMk/>
            <pc:sldMasterMk cId="38007130" sldId="2147484353"/>
            <pc:sldLayoutMk cId="464846323" sldId="2147484357"/>
          </pc:sldLayoutMkLst>
        </pc:sldLayoutChg>
        <pc:sldLayoutChg chg="del">
          <pc:chgData name="Nik Nanos" userId="26ecf1ba-55a5-4f76-97a9-ac177d8432c2" providerId="ADAL" clId="{893B213C-64B2-469B-9511-B2A8CF831C86}" dt="2026-04-14T19:16:41.494" v="1026" actId="47"/>
          <pc:sldLayoutMkLst>
            <pc:docMk/>
            <pc:sldMasterMk cId="38007130" sldId="2147484353"/>
            <pc:sldLayoutMk cId="504414629" sldId="2147484358"/>
          </pc:sldLayoutMkLst>
        </pc:sldLayoutChg>
        <pc:sldLayoutChg chg="del">
          <pc:chgData name="Nik Nanos" userId="26ecf1ba-55a5-4f76-97a9-ac177d8432c2" providerId="ADAL" clId="{893B213C-64B2-469B-9511-B2A8CF831C86}" dt="2026-04-14T19:16:41.494" v="1026" actId="47"/>
          <pc:sldLayoutMkLst>
            <pc:docMk/>
            <pc:sldMasterMk cId="38007130" sldId="2147484353"/>
            <pc:sldLayoutMk cId="3301113931" sldId="2147484359"/>
          </pc:sldLayoutMkLst>
        </pc:sldLayoutChg>
        <pc:sldLayoutChg chg="del">
          <pc:chgData name="Nik Nanos" userId="26ecf1ba-55a5-4f76-97a9-ac177d8432c2" providerId="ADAL" clId="{893B213C-64B2-469B-9511-B2A8CF831C86}" dt="2026-04-14T19:16:41.494" v="1026" actId="47"/>
          <pc:sldLayoutMkLst>
            <pc:docMk/>
            <pc:sldMasterMk cId="38007130" sldId="2147484353"/>
            <pc:sldLayoutMk cId="2925638960" sldId="2147484360"/>
          </pc:sldLayoutMkLst>
        </pc:sldLayoutChg>
        <pc:sldLayoutChg chg="del">
          <pc:chgData name="Nik Nanos" userId="26ecf1ba-55a5-4f76-97a9-ac177d8432c2" providerId="ADAL" clId="{893B213C-64B2-469B-9511-B2A8CF831C86}" dt="2026-04-14T19:16:41.494" v="1026" actId="47"/>
          <pc:sldLayoutMkLst>
            <pc:docMk/>
            <pc:sldMasterMk cId="38007130" sldId="2147484353"/>
            <pc:sldLayoutMk cId="570052986" sldId="2147484361"/>
          </pc:sldLayoutMkLst>
        </pc:sldLayoutChg>
        <pc:sldLayoutChg chg="del">
          <pc:chgData name="Nik Nanos" userId="26ecf1ba-55a5-4f76-97a9-ac177d8432c2" providerId="ADAL" clId="{893B213C-64B2-469B-9511-B2A8CF831C86}" dt="2026-04-14T19:16:41.494" v="1026" actId="47"/>
          <pc:sldLayoutMkLst>
            <pc:docMk/>
            <pc:sldMasterMk cId="38007130" sldId="2147484353"/>
            <pc:sldLayoutMk cId="590763220" sldId="2147484362"/>
          </pc:sldLayoutMkLst>
        </pc:sldLayoutChg>
        <pc:sldLayoutChg chg="del">
          <pc:chgData name="Nik Nanos" userId="26ecf1ba-55a5-4f76-97a9-ac177d8432c2" providerId="ADAL" clId="{893B213C-64B2-469B-9511-B2A8CF831C86}" dt="2026-04-14T19:16:41.494" v="1026" actId="47"/>
          <pc:sldLayoutMkLst>
            <pc:docMk/>
            <pc:sldMasterMk cId="38007130" sldId="2147484353"/>
            <pc:sldLayoutMk cId="369673228" sldId="2147484363"/>
          </pc:sldLayoutMkLst>
        </pc:sldLayoutChg>
        <pc:sldLayoutChg chg="del">
          <pc:chgData name="Nik Nanos" userId="26ecf1ba-55a5-4f76-97a9-ac177d8432c2" providerId="ADAL" clId="{893B213C-64B2-469B-9511-B2A8CF831C86}" dt="2026-04-14T19:16:41.494" v="1026" actId="47"/>
          <pc:sldLayoutMkLst>
            <pc:docMk/>
            <pc:sldMasterMk cId="38007130" sldId="2147484353"/>
            <pc:sldLayoutMk cId="1182900346" sldId="2147484364"/>
          </pc:sldLayoutMkLst>
        </pc:sldLayoutChg>
        <pc:sldLayoutChg chg="del">
          <pc:chgData name="Nik Nanos" userId="26ecf1ba-55a5-4f76-97a9-ac177d8432c2" providerId="ADAL" clId="{893B213C-64B2-469B-9511-B2A8CF831C86}" dt="2026-04-14T19:16:41.494" v="1026" actId="47"/>
          <pc:sldLayoutMkLst>
            <pc:docMk/>
            <pc:sldMasterMk cId="38007130" sldId="2147484353"/>
            <pc:sldLayoutMk cId="2072241575" sldId="2147484365"/>
          </pc:sldLayoutMkLst>
        </pc:sldLayoutChg>
      </pc:sldMasterChg>
      <pc:sldMasterChg chg="del delSldLayout">
        <pc:chgData name="Nik Nanos" userId="26ecf1ba-55a5-4f76-97a9-ac177d8432c2" providerId="ADAL" clId="{893B213C-64B2-469B-9511-B2A8CF831C86}" dt="2026-04-14T17:43:39.544" v="901" actId="47"/>
        <pc:sldMasterMkLst>
          <pc:docMk/>
          <pc:sldMasterMk cId="1287498663" sldId="2147484366"/>
        </pc:sldMasterMkLst>
        <pc:sldLayoutChg chg="del">
          <pc:chgData name="Nik Nanos" userId="26ecf1ba-55a5-4f76-97a9-ac177d8432c2" providerId="ADAL" clId="{893B213C-64B2-469B-9511-B2A8CF831C86}" dt="2026-04-14T17:43:39.544" v="901" actId="47"/>
          <pc:sldLayoutMkLst>
            <pc:docMk/>
            <pc:sldMasterMk cId="1287498663" sldId="2147484366"/>
            <pc:sldLayoutMk cId="289594015" sldId="2147484367"/>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2947465792" sldId="2147484368"/>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1412941147" sldId="2147484369"/>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1875286316" sldId="2147484370"/>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850622149" sldId="2147484371"/>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1262512832" sldId="2147484372"/>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2292388570" sldId="2147484373"/>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4063878412" sldId="2147484374"/>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349980101" sldId="2147484375"/>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1329489198" sldId="2147484376"/>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3506087454" sldId="2147484377"/>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2563513069" sldId="2147484378"/>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596729001" sldId="2147484379"/>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724519136" sldId="2147484380"/>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394602338" sldId="2147484381"/>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2054364578" sldId="2147484382"/>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2891021019" sldId="2147484383"/>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4002264750" sldId="2147484384"/>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2279121990" sldId="2147484385"/>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183838955" sldId="2147484386"/>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2939605675" sldId="2147484387"/>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454636448" sldId="2147484388"/>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446524577" sldId="2147484389"/>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165299831" sldId="2147484390"/>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146231664" sldId="2147484391"/>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3533092274" sldId="2147484392"/>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711768808" sldId="2147484393"/>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3339472424" sldId="2147484394"/>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3895714839" sldId="2147484395"/>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826014089" sldId="2147484396"/>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213813951" sldId="2147484397"/>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3949073073" sldId="2147484398"/>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72537950" sldId="2147484399"/>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1055250978" sldId="2147484400"/>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1107862795" sldId="2147484401"/>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251687469" sldId="2147484402"/>
          </pc:sldLayoutMkLst>
        </pc:sldLayoutChg>
        <pc:sldLayoutChg chg="del">
          <pc:chgData name="Nik Nanos" userId="26ecf1ba-55a5-4f76-97a9-ac177d8432c2" providerId="ADAL" clId="{893B213C-64B2-469B-9511-B2A8CF831C86}" dt="2026-04-14T17:43:39.544" v="901" actId="47"/>
          <pc:sldLayoutMkLst>
            <pc:docMk/>
            <pc:sldMasterMk cId="1287498663" sldId="2147484366"/>
            <pc:sldLayoutMk cId="1213597676" sldId="2147484403"/>
          </pc:sldLayoutMkLst>
        </pc:sldLayoutChg>
      </pc:sldMasterChg>
    </pc:docChg>
  </pc:docChgLst>
  <pc:docChgLst>
    <pc:chgData name="Vanessa Albert" userId="87fe0fb3-4a95-4d92-936b-9979d7da316d" providerId="ADAL" clId="{DBF324EA-5BCD-41C4-B5F9-0061FF40E531}"/>
    <pc:docChg chg="undo redo custSel addSld delSld modSld">
      <pc:chgData name="Vanessa Albert" userId="87fe0fb3-4a95-4d92-936b-9979d7da316d" providerId="ADAL" clId="{DBF324EA-5BCD-41C4-B5F9-0061FF40E531}" dt="2026-04-01T17:18:46.576" v="3617" actId="13926"/>
      <pc:docMkLst>
        <pc:docMk/>
      </pc:docMkLst>
    </pc:docChg>
  </pc:docChgLst>
  <pc:docChgLst>
    <pc:chgData name="Nik Nanos" userId="26ecf1ba-55a5-4f76-97a9-ac177d8432c2" providerId="ADAL" clId="{2F29B822-BF32-4BBC-BD4E-DFF6C2E7FB1C}"/>
    <pc:docChg chg="custSel addSld delSld modSld delMainMaster modMainMaster">
      <pc:chgData name="Nik Nanos" userId="26ecf1ba-55a5-4f76-97a9-ac177d8432c2" providerId="ADAL" clId="{2F29B822-BF32-4BBC-BD4E-DFF6C2E7FB1C}" dt="2026-04-02T19:49:27.577" v="167" actId="478"/>
      <pc:docMkLst>
        <pc:docMk/>
      </pc:docMkLst>
      <pc:sldChg chg="modSp mod">
        <pc:chgData name="Nik Nanos" userId="26ecf1ba-55a5-4f76-97a9-ac177d8432c2" providerId="ADAL" clId="{2F29B822-BF32-4BBC-BD4E-DFF6C2E7FB1C}" dt="2026-04-02T19:13:47.666" v="143" actId="1076"/>
        <pc:sldMkLst>
          <pc:docMk/>
          <pc:sldMk cId="2087961672" sldId="3529"/>
        </pc:sldMkLst>
        <pc:spChg chg="mod">
          <ac:chgData name="Nik Nanos" userId="26ecf1ba-55a5-4f76-97a9-ac177d8432c2" providerId="ADAL" clId="{2F29B822-BF32-4BBC-BD4E-DFF6C2E7FB1C}" dt="2026-04-02T19:13:47.666" v="143" actId="1076"/>
          <ac:spMkLst>
            <pc:docMk/>
            <pc:sldMk cId="2087961672" sldId="3529"/>
            <ac:spMk id="11" creationId="{D8867F2E-35EC-B6C4-FA0E-70D24C87E905}"/>
          </ac:spMkLst>
        </pc:spChg>
        <pc:spChg chg="mod">
          <ac:chgData name="Nik Nanos" userId="26ecf1ba-55a5-4f76-97a9-ac177d8432c2" providerId="ADAL" clId="{2F29B822-BF32-4BBC-BD4E-DFF6C2E7FB1C}" dt="2026-04-02T19:10:27.355" v="122" actId="1076"/>
          <ac:spMkLst>
            <pc:docMk/>
            <pc:sldMk cId="2087961672" sldId="3529"/>
            <ac:spMk id="14" creationId="{0E4FFB54-C249-7779-D670-E07CBD0BA03B}"/>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3.xml"/><Relationship Id="rId1" Type="http://schemas.microsoft.com/office/2011/relationships/chartStyle" Target="style3.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2016</c:v>
                </c:pt>
              </c:strCache>
            </c:strRef>
          </c:tx>
          <c:spPr>
            <a:solidFill>
              <a:schemeClr val="accent1">
                <a:lumMod val="40000"/>
                <a:lumOff val="60000"/>
              </a:schemeClr>
            </a:solidFill>
          </c:spPr>
          <c:invertIfNegative val="0"/>
          <c:dLbls>
            <c:spPr>
              <a:noFill/>
              <a:ln>
                <a:noFill/>
              </a:ln>
              <a:effectLst/>
            </c:spPr>
            <c:txPr>
              <a:bodyPr/>
              <a:lstStyle/>
              <a:p>
                <a:pPr>
                  <a:defRPr sz="2400" b="1">
                    <a:solidFill>
                      <a:schemeClr val="bg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 psychiatrist</c:v>
                </c:pt>
                <c:pt idx="1">
                  <c:v>A counsellor</c:v>
                </c:pt>
                <c:pt idx="2">
                  <c:v>A psychotherapist</c:v>
                </c:pt>
              </c:strCache>
            </c:strRef>
          </c:cat>
          <c:val>
            <c:numRef>
              <c:f>Sheet1!$B$2:$B$4</c:f>
              <c:numCache>
                <c:formatCode>0%</c:formatCode>
                <c:ptCount val="3"/>
                <c:pt idx="0">
                  <c:v>0.25</c:v>
                </c:pt>
                <c:pt idx="1">
                  <c:v>0.25</c:v>
                </c:pt>
                <c:pt idx="2">
                  <c:v>0.25</c:v>
                </c:pt>
              </c:numCache>
            </c:numRef>
          </c:val>
          <c:extLst>
            <c:ext xmlns:c16="http://schemas.microsoft.com/office/drawing/2014/chart" uri="{C3380CC4-5D6E-409C-BE32-E72D297353CC}">
              <c16:uniqueId val="{00000000-9C3E-457C-8652-0174A12670E4}"/>
            </c:ext>
          </c:extLst>
        </c:ser>
        <c:ser>
          <c:idx val="1"/>
          <c:order val="1"/>
          <c:tx>
            <c:strRef>
              <c:f>Sheet1!$C$1</c:f>
              <c:strCache>
                <c:ptCount val="1"/>
                <c:pt idx="0">
                  <c:v>2017</c:v>
                </c:pt>
              </c:strCache>
            </c:strRef>
          </c:tx>
          <c:spPr>
            <a:solidFill>
              <a:schemeClr val="accent1"/>
            </a:solidFill>
          </c:spPr>
          <c:invertIfNegative val="0"/>
          <c:dLbls>
            <c:spPr>
              <a:noFill/>
              <a:ln>
                <a:noFill/>
              </a:ln>
              <a:effectLst/>
            </c:spPr>
            <c:txPr>
              <a:bodyPr/>
              <a:lstStyle/>
              <a:p>
                <a:pPr>
                  <a:defRPr sz="2400" b="1">
                    <a:solidFill>
                      <a:schemeClr val="bg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 psychiatrist</c:v>
                </c:pt>
                <c:pt idx="1">
                  <c:v>A counsellor</c:v>
                </c:pt>
                <c:pt idx="2">
                  <c:v>A psychotherapist</c:v>
                </c:pt>
              </c:strCache>
            </c:strRef>
          </c:cat>
          <c:val>
            <c:numRef>
              <c:f>Sheet1!$C$2:$C$4</c:f>
              <c:numCache>
                <c:formatCode>0%</c:formatCode>
                <c:ptCount val="3"/>
                <c:pt idx="0">
                  <c:v>0.25</c:v>
                </c:pt>
                <c:pt idx="1">
                  <c:v>0.25</c:v>
                </c:pt>
                <c:pt idx="2">
                  <c:v>0.25</c:v>
                </c:pt>
              </c:numCache>
            </c:numRef>
          </c:val>
          <c:extLst>
            <c:ext xmlns:c16="http://schemas.microsoft.com/office/drawing/2014/chart" uri="{C3380CC4-5D6E-409C-BE32-E72D297353CC}">
              <c16:uniqueId val="{00000001-9C3E-457C-8652-0174A12670E4}"/>
            </c:ext>
          </c:extLst>
        </c:ser>
        <c:ser>
          <c:idx val="2"/>
          <c:order val="2"/>
          <c:tx>
            <c:strRef>
              <c:f>Sheet1!$D$1</c:f>
              <c:strCache>
                <c:ptCount val="1"/>
                <c:pt idx="0">
                  <c:v>2018</c:v>
                </c:pt>
              </c:strCache>
            </c:strRef>
          </c:tx>
          <c:spPr>
            <a:solidFill>
              <a:schemeClr val="accent1">
                <a:lumMod val="50000"/>
              </a:schemeClr>
            </a:solidFill>
          </c:spPr>
          <c:invertIfNegative val="0"/>
          <c:dLbls>
            <c:spPr>
              <a:noFill/>
              <a:ln>
                <a:noFill/>
              </a:ln>
              <a:effectLst/>
            </c:spPr>
            <c:txPr>
              <a:bodyPr/>
              <a:lstStyle/>
              <a:p>
                <a:pPr>
                  <a:defRPr sz="2400" b="1">
                    <a:solidFill>
                      <a:schemeClr val="bg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 psychiatrist</c:v>
                </c:pt>
                <c:pt idx="1">
                  <c:v>A counsellor</c:v>
                </c:pt>
                <c:pt idx="2">
                  <c:v>A psychotherapist</c:v>
                </c:pt>
              </c:strCache>
            </c:strRef>
          </c:cat>
          <c:val>
            <c:numRef>
              <c:f>Sheet1!$D$2:$D$4</c:f>
              <c:numCache>
                <c:formatCode>0%</c:formatCode>
                <c:ptCount val="3"/>
                <c:pt idx="0">
                  <c:v>0.25</c:v>
                </c:pt>
                <c:pt idx="1">
                  <c:v>0.25</c:v>
                </c:pt>
                <c:pt idx="2">
                  <c:v>0.25</c:v>
                </c:pt>
              </c:numCache>
            </c:numRef>
          </c:val>
          <c:extLst>
            <c:ext xmlns:c16="http://schemas.microsoft.com/office/drawing/2014/chart" uri="{C3380CC4-5D6E-409C-BE32-E72D297353CC}">
              <c16:uniqueId val="{00000002-9C3E-457C-8652-0174A12670E4}"/>
            </c:ext>
          </c:extLst>
        </c:ser>
        <c:dLbls>
          <c:showLegendKey val="0"/>
          <c:showVal val="1"/>
          <c:showCatName val="0"/>
          <c:showSerName val="0"/>
          <c:showPercent val="0"/>
          <c:showBubbleSize val="0"/>
        </c:dLbls>
        <c:gapWidth val="140"/>
        <c:axId val="128784256"/>
        <c:axId val="128785792"/>
      </c:barChart>
      <c:catAx>
        <c:axId val="128784256"/>
        <c:scaling>
          <c:orientation val="minMax"/>
        </c:scaling>
        <c:delete val="0"/>
        <c:axPos val="b"/>
        <c:numFmt formatCode="General" sourceLinked="1"/>
        <c:majorTickMark val="none"/>
        <c:minorTickMark val="none"/>
        <c:tickLblPos val="nextTo"/>
        <c:txPr>
          <a:bodyPr/>
          <a:lstStyle/>
          <a:p>
            <a:pPr>
              <a:defRPr sz="1400">
                <a:solidFill>
                  <a:schemeClr val="bg1"/>
                </a:solidFill>
              </a:defRPr>
            </a:pPr>
            <a:endParaRPr lang="en-US"/>
          </a:p>
        </c:txPr>
        <c:crossAx val="128785792"/>
        <c:crosses val="autoZero"/>
        <c:auto val="1"/>
        <c:lblAlgn val="ctr"/>
        <c:lblOffset val="100"/>
        <c:noMultiLvlLbl val="0"/>
      </c:catAx>
      <c:valAx>
        <c:axId val="128785792"/>
        <c:scaling>
          <c:orientation val="minMax"/>
          <c:max val="1"/>
        </c:scaling>
        <c:delete val="0"/>
        <c:axPos val="l"/>
        <c:numFmt formatCode="0%" sourceLinked="0"/>
        <c:majorTickMark val="none"/>
        <c:minorTickMark val="none"/>
        <c:tickLblPos val="nextTo"/>
        <c:txPr>
          <a:bodyPr/>
          <a:lstStyle/>
          <a:p>
            <a:pPr>
              <a:defRPr sz="1800">
                <a:solidFill>
                  <a:schemeClr val="bg1"/>
                </a:solidFill>
              </a:defRPr>
            </a:pPr>
            <a:endParaRPr lang="en-US"/>
          </a:p>
        </c:txPr>
        <c:crossAx val="128784256"/>
        <c:crosses val="autoZero"/>
        <c:crossBetween val="between"/>
      </c:valAx>
      <c:spPr>
        <a:noFill/>
        <a:ln w="25387">
          <a:noFill/>
        </a:ln>
      </c:spPr>
    </c:plotArea>
    <c:legend>
      <c:legendPos val="b"/>
      <c:overlay val="0"/>
      <c:txPr>
        <a:bodyPr/>
        <a:lstStyle/>
        <a:p>
          <a:pPr>
            <a:defRPr sz="1400">
              <a:solidFill>
                <a:schemeClr val="bg1"/>
              </a:solidFill>
            </a:defRPr>
          </a:pPr>
          <a:endParaRPr lang="en-US"/>
        </a:p>
      </c:txPr>
    </c:legend>
    <c:plotVisOnly val="1"/>
    <c:dispBlanksAs val="gap"/>
    <c:showDLblsOverMax val="0"/>
  </c:chart>
  <c:txPr>
    <a:bodyPr/>
    <a:lstStyle/>
    <a:p>
      <a:pPr>
        <a:defRPr sz="1198">
          <a:solidFill>
            <a:schemeClr val="tx1"/>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60693959612177"/>
          <c:y val="4.4995381011124297E-2"/>
          <c:w val="0.86559973371116183"/>
          <c:h val="0.66032664467862123"/>
        </c:manualLayout>
      </c:layout>
      <c:barChart>
        <c:barDir val="bar"/>
        <c:grouping val="stacked"/>
        <c:varyColors val="0"/>
        <c:ser>
          <c:idx val="0"/>
          <c:order val="0"/>
          <c:tx>
            <c:strRef>
              <c:f>Sheet1!$B$1</c:f>
              <c:strCache>
                <c:ptCount val="1"/>
                <c:pt idx="0">
                  <c:v>Spend less than the 1.4% we currently spend</c:v>
                </c:pt>
              </c:strCache>
            </c:strRef>
          </c:tx>
          <c:spPr>
            <a:solidFill>
              <a:srgbClr val="BEDEF8"/>
            </a:solidFill>
          </c:spPr>
          <c:invertIfNegative val="0"/>
          <c:dLbls>
            <c:spPr>
              <a:noFill/>
              <a:ln>
                <a:noFill/>
              </a:ln>
              <a:effectLst/>
            </c:spPr>
            <c:txPr>
              <a:bodyPr wrap="square" lIns="38100" tIns="19050" rIns="38100" bIns="19050" anchor="ctr">
                <a:spAutoFit/>
              </a:bodyPr>
              <a:lstStyle/>
              <a:p>
                <a:pPr>
                  <a:defRPr sz="2000" b="1" i="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mmm\-yy</c:formatCode>
                <c:ptCount val="5"/>
                <c:pt idx="0">
                  <c:v>45778</c:v>
                </c:pt>
                <c:pt idx="1">
                  <c:v>45717</c:v>
                </c:pt>
                <c:pt idx="2">
                  <c:v>45689</c:v>
                </c:pt>
                <c:pt idx="3">
                  <c:v>45352</c:v>
                </c:pt>
                <c:pt idx="4">
                  <c:v>45047</c:v>
                </c:pt>
              </c:numCache>
            </c:numRef>
          </c:cat>
          <c:val>
            <c:numRef>
              <c:f>Sheet1!$B$2:$B$6</c:f>
              <c:numCache>
                <c:formatCode>0%</c:formatCode>
                <c:ptCount val="5"/>
                <c:pt idx="0">
                  <c:v>4.1350070061032654E-2</c:v>
                </c:pt>
                <c:pt idx="1">
                  <c:v>4.4074294261447197E-2</c:v>
                </c:pt>
                <c:pt idx="2">
                  <c:v>6.0846583814914673E-2</c:v>
                </c:pt>
                <c:pt idx="3">
                  <c:v>9.5000000000000001E-2</c:v>
                </c:pt>
                <c:pt idx="4">
                  <c:v>7.3936781419096723E-2</c:v>
                </c:pt>
              </c:numCache>
            </c:numRef>
          </c:val>
          <c:extLst>
            <c:ext xmlns:c16="http://schemas.microsoft.com/office/drawing/2014/chart" uri="{C3380CC4-5D6E-409C-BE32-E72D297353CC}">
              <c16:uniqueId val="{00000000-5588-4391-ABE9-F2D7D6E0B210}"/>
            </c:ext>
          </c:extLst>
        </c:ser>
        <c:ser>
          <c:idx val="1"/>
          <c:order val="1"/>
          <c:tx>
            <c:strRef>
              <c:f>Sheet1!$C$1</c:f>
              <c:strCache>
                <c:ptCount val="1"/>
                <c:pt idx="0">
                  <c:v>Maintain our current level of spending at 1.4%</c:v>
                </c:pt>
              </c:strCache>
            </c:strRef>
          </c:tx>
          <c:spPr>
            <a:solidFill>
              <a:schemeClr val="accent1">
                <a:lumMod val="60000"/>
                <a:lumOff val="40000"/>
              </a:schemeClr>
            </a:solidFill>
          </c:spPr>
          <c:invertIfNegative val="0"/>
          <c:dLbls>
            <c:spPr>
              <a:noFill/>
              <a:ln>
                <a:noFill/>
              </a:ln>
              <a:effectLst/>
            </c:spPr>
            <c:txPr>
              <a:bodyPr wrap="square" lIns="38100" tIns="19050" rIns="38100" bIns="19050" anchor="ctr">
                <a:spAutoFit/>
              </a:bodyPr>
              <a:lstStyle/>
              <a:p>
                <a:pPr>
                  <a:defRPr sz="2000" b="1" i="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mmm\-yy</c:formatCode>
                <c:ptCount val="5"/>
                <c:pt idx="0">
                  <c:v>45778</c:v>
                </c:pt>
                <c:pt idx="1">
                  <c:v>45717</c:v>
                </c:pt>
                <c:pt idx="2">
                  <c:v>45689</c:v>
                </c:pt>
                <c:pt idx="3">
                  <c:v>45352</c:v>
                </c:pt>
                <c:pt idx="4">
                  <c:v>45047</c:v>
                </c:pt>
              </c:numCache>
            </c:numRef>
          </c:cat>
          <c:val>
            <c:numRef>
              <c:f>Sheet1!$C$2:$C$6</c:f>
              <c:numCache>
                <c:formatCode>0%</c:formatCode>
                <c:ptCount val="5"/>
                <c:pt idx="0">
                  <c:v>0.10481321254569151</c:v>
                </c:pt>
                <c:pt idx="1">
                  <c:v>0.129480923749444</c:v>
                </c:pt>
                <c:pt idx="2">
                  <c:v>0.14056631799596675</c:v>
                </c:pt>
                <c:pt idx="3">
                  <c:v>0.20899999999999999</c:v>
                </c:pt>
                <c:pt idx="4">
                  <c:v>0.20753233154419007</c:v>
                </c:pt>
              </c:numCache>
            </c:numRef>
          </c:val>
          <c:extLst>
            <c:ext xmlns:c16="http://schemas.microsoft.com/office/drawing/2014/chart" uri="{C3380CC4-5D6E-409C-BE32-E72D297353CC}">
              <c16:uniqueId val="{00000001-5588-4391-ABE9-F2D7D6E0B210}"/>
            </c:ext>
          </c:extLst>
        </c:ser>
        <c:ser>
          <c:idx val="2"/>
          <c:order val="2"/>
          <c:tx>
            <c:strRef>
              <c:f>Sheet1!$D$1</c:f>
              <c:strCache>
                <c:ptCount val="1"/>
                <c:pt idx="0">
                  <c:v>Increase spending to reach the current 2% NATO ally target</c:v>
                </c:pt>
              </c:strCache>
            </c:strRef>
          </c:tx>
          <c:spPr>
            <a:solidFill>
              <a:schemeClr val="accent5">
                <a:lumMod val="75000"/>
              </a:schemeClr>
            </a:solidFill>
          </c:spPr>
          <c:invertIfNegative val="0"/>
          <c:dLbls>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mmm\-yy</c:formatCode>
                <c:ptCount val="5"/>
                <c:pt idx="0">
                  <c:v>45778</c:v>
                </c:pt>
                <c:pt idx="1">
                  <c:v>45717</c:v>
                </c:pt>
                <c:pt idx="2">
                  <c:v>45689</c:v>
                </c:pt>
                <c:pt idx="3">
                  <c:v>45352</c:v>
                </c:pt>
                <c:pt idx="4">
                  <c:v>45047</c:v>
                </c:pt>
              </c:numCache>
            </c:numRef>
          </c:cat>
          <c:val>
            <c:numRef>
              <c:f>Sheet1!$D$2:$D$6</c:f>
              <c:numCache>
                <c:formatCode>0%</c:formatCode>
                <c:ptCount val="5"/>
                <c:pt idx="0">
                  <c:v>0.65215525716127365</c:v>
                </c:pt>
                <c:pt idx="1">
                  <c:v>0.68897547520981606</c:v>
                </c:pt>
                <c:pt idx="2">
                  <c:v>0.64202501415487589</c:v>
                </c:pt>
                <c:pt idx="3">
                  <c:v>0.629</c:v>
                </c:pt>
                <c:pt idx="4">
                  <c:v>0.6367280775913523</c:v>
                </c:pt>
              </c:numCache>
            </c:numRef>
          </c:val>
          <c:extLst>
            <c:ext xmlns:c16="http://schemas.microsoft.com/office/drawing/2014/chart" uri="{C3380CC4-5D6E-409C-BE32-E72D297353CC}">
              <c16:uniqueId val="{00000002-5588-4391-ABE9-F2D7D6E0B210}"/>
            </c:ext>
          </c:extLst>
        </c:ser>
        <c:ser>
          <c:idx val="3"/>
          <c:order val="3"/>
          <c:tx>
            <c:strRef>
              <c:f>Sheet1!$E$1</c:f>
              <c:strCache>
                <c:ptCount val="1"/>
                <c:pt idx="0">
                  <c:v>Increase spending to reach the potential new 5% NATO ally target**</c:v>
                </c:pt>
              </c:strCache>
            </c:strRef>
          </c:tx>
          <c:spPr>
            <a:solidFill>
              <a:schemeClr val="accent1">
                <a:lumMod val="50000"/>
              </a:schemeClr>
            </a:solidFill>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8226-449C-88D3-ED8F8C92272B}"/>
                </c:ext>
              </c:extLst>
            </c:dLbl>
            <c:dLbl>
              <c:idx val="4"/>
              <c:delete val="1"/>
              <c:extLst>
                <c:ext xmlns:c15="http://schemas.microsoft.com/office/drawing/2012/chart" uri="{CE6537A1-D6FC-4f65-9D91-7224C49458BB}"/>
                <c:ext xmlns:c16="http://schemas.microsoft.com/office/drawing/2014/chart" uri="{C3380CC4-5D6E-409C-BE32-E72D297353CC}">
                  <c16:uniqueId val="{00000001-8226-449C-88D3-ED8F8C92272B}"/>
                </c:ext>
              </c:extLst>
            </c:dLbl>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mmm\-yy</c:formatCode>
                <c:ptCount val="5"/>
                <c:pt idx="0">
                  <c:v>45778</c:v>
                </c:pt>
                <c:pt idx="1">
                  <c:v>45717</c:v>
                </c:pt>
                <c:pt idx="2">
                  <c:v>45689</c:v>
                </c:pt>
                <c:pt idx="3">
                  <c:v>45352</c:v>
                </c:pt>
                <c:pt idx="4">
                  <c:v>45047</c:v>
                </c:pt>
              </c:numCache>
            </c:numRef>
          </c:cat>
          <c:val>
            <c:numRef>
              <c:f>Sheet1!$E$2:$E$6</c:f>
              <c:numCache>
                <c:formatCode>0%</c:formatCode>
                <c:ptCount val="5"/>
                <c:pt idx="0">
                  <c:v>0.17251674736688283</c:v>
                </c:pt>
                <c:pt idx="1">
                  <c:v>8.6182691317925997E-2</c:v>
                </c:pt>
                <c:pt idx="2">
                  <c:v>0.11662197691122543</c:v>
                </c:pt>
                <c:pt idx="3">
                  <c:v>0</c:v>
                </c:pt>
                <c:pt idx="4">
                  <c:v>0</c:v>
                </c:pt>
              </c:numCache>
            </c:numRef>
          </c:val>
          <c:extLst>
            <c:ext xmlns:c16="http://schemas.microsoft.com/office/drawing/2014/chart" uri="{C3380CC4-5D6E-409C-BE32-E72D297353CC}">
              <c16:uniqueId val="{00000003-5588-4391-ABE9-F2D7D6E0B210}"/>
            </c:ext>
          </c:extLst>
        </c:ser>
        <c:ser>
          <c:idx val="4"/>
          <c:order val="4"/>
          <c:tx>
            <c:strRef>
              <c:f>Sheet1!$F$1</c:f>
              <c:strCache>
                <c:ptCount val="1"/>
                <c:pt idx="0">
                  <c:v>Unsure</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mmm\-yy</c:formatCode>
                <c:ptCount val="5"/>
                <c:pt idx="0">
                  <c:v>45778</c:v>
                </c:pt>
                <c:pt idx="1">
                  <c:v>45717</c:v>
                </c:pt>
                <c:pt idx="2">
                  <c:v>45689</c:v>
                </c:pt>
                <c:pt idx="3">
                  <c:v>45352</c:v>
                </c:pt>
                <c:pt idx="4">
                  <c:v>45047</c:v>
                </c:pt>
              </c:numCache>
            </c:numRef>
          </c:cat>
          <c:val>
            <c:numRef>
              <c:f>Sheet1!$F$2:$F$6</c:f>
              <c:numCache>
                <c:formatCode>0%</c:formatCode>
                <c:ptCount val="5"/>
                <c:pt idx="0">
                  <c:v>2.9164712865117806E-2</c:v>
                </c:pt>
                <c:pt idx="1">
                  <c:v>5.12866154613692E-2</c:v>
                </c:pt>
                <c:pt idx="2">
                  <c:v>3.9940107123022088E-2</c:v>
                </c:pt>
                <c:pt idx="3">
                  <c:v>6.8000000000000005E-2</c:v>
                </c:pt>
                <c:pt idx="4">
                  <c:v>8.1802809445360752E-2</c:v>
                </c:pt>
              </c:numCache>
            </c:numRef>
          </c:val>
          <c:extLst>
            <c:ext xmlns:c16="http://schemas.microsoft.com/office/drawing/2014/chart" uri="{C3380CC4-5D6E-409C-BE32-E72D297353CC}">
              <c16:uniqueId val="{00000004-5588-4391-ABE9-F2D7D6E0B210}"/>
            </c:ext>
          </c:extLst>
        </c:ser>
        <c:dLbls>
          <c:showLegendKey val="0"/>
          <c:showVal val="1"/>
          <c:showCatName val="0"/>
          <c:showSerName val="0"/>
          <c:showPercent val="0"/>
          <c:showBubbleSize val="0"/>
        </c:dLbls>
        <c:gapWidth val="75"/>
        <c:overlap val="100"/>
        <c:axId val="131297280"/>
        <c:axId val="131299968"/>
      </c:barChart>
      <c:catAx>
        <c:axId val="131297280"/>
        <c:scaling>
          <c:orientation val="maxMin"/>
        </c:scaling>
        <c:delete val="0"/>
        <c:axPos val="l"/>
        <c:numFmt formatCode="mmm\-yy" sourceLinked="1"/>
        <c:majorTickMark val="none"/>
        <c:minorTickMark val="none"/>
        <c:tickLblPos val="nextTo"/>
        <c:txPr>
          <a:bodyPr/>
          <a:lstStyle/>
          <a:p>
            <a:pPr>
              <a:defRPr sz="1600"/>
            </a:pPr>
            <a:endParaRPr lang="en-US"/>
          </a:p>
        </c:txPr>
        <c:crossAx val="131299968"/>
        <c:crosses val="autoZero"/>
        <c:auto val="0"/>
        <c:lblAlgn val="ctr"/>
        <c:lblOffset val="100"/>
        <c:noMultiLvlLbl val="0"/>
      </c:catAx>
      <c:valAx>
        <c:axId val="131299968"/>
        <c:scaling>
          <c:orientation val="minMax"/>
          <c:max val="1"/>
        </c:scaling>
        <c:delete val="1"/>
        <c:axPos val="b"/>
        <c:numFmt formatCode="0%" sourceLinked="0"/>
        <c:majorTickMark val="out"/>
        <c:minorTickMark val="none"/>
        <c:tickLblPos val="nextTo"/>
        <c:crossAx val="131297280"/>
        <c:crosses val="max"/>
        <c:crossBetween val="between"/>
      </c:valAx>
      <c:spPr>
        <a:noFill/>
        <a:ln w="25396">
          <a:noFill/>
        </a:ln>
      </c:spPr>
    </c:plotArea>
    <c:legend>
      <c:legendPos val="b"/>
      <c:layout>
        <c:manualLayout>
          <c:xMode val="edge"/>
          <c:yMode val="edge"/>
          <c:x val="0"/>
          <c:y val="0.73906991466523875"/>
          <c:w val="1"/>
          <c:h val="0.20486763192345744"/>
        </c:manualLayout>
      </c:layout>
      <c:overlay val="0"/>
      <c:txPr>
        <a:bodyPr/>
        <a:lstStyle/>
        <a:p>
          <a:pPr>
            <a:defRPr sz="1200"/>
          </a:pPr>
          <a:endParaRPr lang="en-US"/>
        </a:p>
      </c:txPr>
    </c:legend>
    <c:plotVisOnly val="1"/>
    <c:dispBlanksAs val="gap"/>
    <c:showDLblsOverMax val="0"/>
  </c:chart>
  <c:txPr>
    <a:bodyPr/>
    <a:lstStyle/>
    <a:p>
      <a:pPr>
        <a:defRPr sz="1800">
          <a:solidFill>
            <a:schemeClr val="tx1"/>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66586637872742E-2"/>
          <c:y val="5.4545454545454515E-2"/>
          <c:w val="0.95931057415424204"/>
          <c:h val="0.46030166668475453"/>
        </c:manualLayout>
      </c:layout>
      <c:barChart>
        <c:barDir val="bar"/>
        <c:grouping val="percentStacked"/>
        <c:varyColors val="0"/>
        <c:ser>
          <c:idx val="0"/>
          <c:order val="0"/>
          <c:tx>
            <c:strRef>
              <c:f>Sheet1!$A$2</c:f>
              <c:strCache>
                <c:ptCount val="1"/>
                <c:pt idx="0">
                  <c:v>Strengthening economic and trade ties with the European Union</c:v>
                </c:pt>
              </c:strCache>
            </c:strRef>
          </c:tx>
          <c:spPr>
            <a:solidFill>
              <a:srgbClr val="2F5496"/>
            </a:solidFill>
          </c:spPr>
          <c:invertIfNegative val="0"/>
          <c:dPt>
            <c:idx val="0"/>
            <c:invertIfNegative val="0"/>
            <c:bubble3D val="0"/>
            <c:extLst>
              <c:ext xmlns:c16="http://schemas.microsoft.com/office/drawing/2014/chart" uri="{C3380CC4-5D6E-409C-BE32-E72D297353CC}">
                <c16:uniqueId val="{00000000-B041-4757-A9AD-4174FC6CB72F}"/>
              </c:ext>
            </c:extLst>
          </c:dPt>
          <c:dLbls>
            <c:spPr>
              <a:noFill/>
              <a:ln>
                <a:noFill/>
              </a:ln>
              <a:effectLst/>
            </c:spPr>
            <c:txPr>
              <a:bodyPr wrap="square" lIns="38100" tIns="19050" rIns="38100" bIns="19050" anchor="ctr">
                <a:spAutoFit/>
              </a:bodyPr>
              <a:lstStyle/>
              <a:p>
                <a:pPr>
                  <a:defRPr sz="2000" b="1" i="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Canada 2026-04
(n=1099)</c:v>
                </c:pt>
              </c:strCache>
            </c:strRef>
          </c:cat>
          <c:val>
            <c:numRef>
              <c:f>Sheet1!$B$2</c:f>
              <c:numCache>
                <c:formatCode>0%</c:formatCode>
                <c:ptCount val="1"/>
                <c:pt idx="0">
                  <c:v>0.84399999999999997</c:v>
                </c:pt>
              </c:numCache>
            </c:numRef>
          </c:val>
          <c:extLst>
            <c:ext xmlns:c16="http://schemas.microsoft.com/office/drawing/2014/chart" uri="{C3380CC4-5D6E-409C-BE32-E72D297353CC}">
              <c16:uniqueId val="{00000001-B041-4757-A9AD-4174FC6CB72F}"/>
            </c:ext>
          </c:extLst>
        </c:ser>
        <c:ser>
          <c:idx val="1"/>
          <c:order val="1"/>
          <c:tx>
            <c:strRef>
              <c:f>Sheet1!$A$3</c:f>
              <c:strCache>
                <c:ptCount val="1"/>
                <c:pt idx="0">
                  <c:v>Maintaining the current level of economic and trade ties with the European Union</c:v>
                </c:pt>
              </c:strCache>
            </c:strRef>
          </c:tx>
          <c:spPr>
            <a:solidFill>
              <a:srgbClr val="5F86CD"/>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Canada 2026-04
(n=1099)</c:v>
                </c:pt>
              </c:strCache>
            </c:strRef>
          </c:cat>
          <c:val>
            <c:numRef>
              <c:f>Sheet1!$B$3</c:f>
              <c:numCache>
                <c:formatCode>0%</c:formatCode>
                <c:ptCount val="1"/>
                <c:pt idx="0">
                  <c:v>0.1</c:v>
                </c:pt>
              </c:numCache>
            </c:numRef>
          </c:val>
          <c:extLst>
            <c:ext xmlns:c16="http://schemas.microsoft.com/office/drawing/2014/chart" uri="{C3380CC4-5D6E-409C-BE32-E72D297353CC}">
              <c16:uniqueId val="{00000002-B041-4757-A9AD-4174FC6CB72F}"/>
            </c:ext>
          </c:extLst>
        </c:ser>
        <c:ser>
          <c:idx val="2"/>
          <c:order val="2"/>
          <c:tx>
            <c:strRef>
              <c:f>Sheet1!$A$4</c:f>
              <c:strCache>
                <c:ptCount val="1"/>
                <c:pt idx="0">
                  <c:v>Reducing Canada’s economic and trade ties with the European Union</c:v>
                </c:pt>
              </c:strCache>
            </c:strRef>
          </c:tx>
          <c:spPr>
            <a:solidFill>
              <a:srgbClr val="CDD9EF"/>
            </a:solidFill>
          </c:spPr>
          <c:invertIfNegative val="0"/>
          <c:dLbls>
            <c:dLbl>
              <c:idx val="0"/>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DC9-4CAB-90A4-57A434F231C3}"/>
                </c:ext>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Canada 2026-04
(n=1099)</c:v>
                </c:pt>
              </c:strCache>
            </c:strRef>
          </c:cat>
          <c:val>
            <c:numRef>
              <c:f>Sheet1!$B$4</c:f>
              <c:numCache>
                <c:formatCode>0%</c:formatCode>
                <c:ptCount val="1"/>
                <c:pt idx="0">
                  <c:v>3.5000000000000003E-2</c:v>
                </c:pt>
              </c:numCache>
            </c:numRef>
          </c:val>
          <c:extLst>
            <c:ext xmlns:c16="http://schemas.microsoft.com/office/drawing/2014/chart" uri="{C3380CC4-5D6E-409C-BE32-E72D297353CC}">
              <c16:uniqueId val="{00000003-B041-4757-A9AD-4174FC6CB72F}"/>
            </c:ext>
          </c:extLst>
        </c:ser>
        <c:ser>
          <c:idx val="3"/>
          <c:order val="3"/>
          <c:tx>
            <c:strRef>
              <c:f>Sheet1!$A$5</c:f>
              <c:strCache>
                <c:ptCount val="1"/>
                <c:pt idx="0">
                  <c:v>Unsure</c:v>
                </c:pt>
              </c:strCache>
            </c:strRef>
          </c:tx>
          <c:spPr>
            <a:solidFill>
              <a:schemeClr val="bg1">
                <a:lumMod val="65000"/>
              </a:schemeClr>
            </a:solidFill>
          </c:spPr>
          <c:invertIfNegative val="0"/>
          <c:dLbls>
            <c:dLbl>
              <c:idx val="0"/>
              <c:layout>
                <c:manualLayout>
                  <c:x val="6.8117684187536248E-3"/>
                  <c:y val="2.871420737683739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C9-4CAB-90A4-57A434F231C3}"/>
                </c:ext>
              </c:extLst>
            </c:dLbl>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Canada 2026-04
(n=1099)</c:v>
                </c:pt>
              </c:strCache>
            </c:strRef>
          </c:cat>
          <c:val>
            <c:numRef>
              <c:f>Sheet1!$B$5</c:f>
              <c:numCache>
                <c:formatCode>0%</c:formatCode>
                <c:ptCount val="1"/>
                <c:pt idx="0">
                  <c:v>2.1000000000000001E-2</c:v>
                </c:pt>
              </c:numCache>
            </c:numRef>
          </c:val>
          <c:extLst>
            <c:ext xmlns:c16="http://schemas.microsoft.com/office/drawing/2014/chart" uri="{C3380CC4-5D6E-409C-BE32-E72D297353CC}">
              <c16:uniqueId val="{00000001-E612-444F-B8CD-948935A88C95}"/>
            </c:ext>
          </c:extLst>
        </c:ser>
        <c:dLbls>
          <c:showLegendKey val="0"/>
          <c:showVal val="1"/>
          <c:showCatName val="0"/>
          <c:showSerName val="0"/>
          <c:showPercent val="0"/>
          <c:showBubbleSize val="0"/>
        </c:dLbls>
        <c:gapWidth val="75"/>
        <c:overlap val="100"/>
        <c:axId val="131297280"/>
        <c:axId val="131299968"/>
      </c:barChart>
      <c:catAx>
        <c:axId val="131297280"/>
        <c:scaling>
          <c:orientation val="minMax"/>
        </c:scaling>
        <c:delete val="1"/>
        <c:axPos val="l"/>
        <c:numFmt formatCode="General" sourceLinked="1"/>
        <c:majorTickMark val="out"/>
        <c:minorTickMark val="none"/>
        <c:tickLblPos val="nextTo"/>
        <c:crossAx val="131299968"/>
        <c:crosses val="autoZero"/>
        <c:auto val="1"/>
        <c:lblAlgn val="ctr"/>
        <c:lblOffset val="100"/>
        <c:noMultiLvlLbl val="0"/>
      </c:catAx>
      <c:valAx>
        <c:axId val="131299968"/>
        <c:scaling>
          <c:orientation val="minMax"/>
          <c:max val="1"/>
          <c:min val="0"/>
        </c:scaling>
        <c:delete val="1"/>
        <c:axPos val="b"/>
        <c:numFmt formatCode="0%" sourceLinked="0"/>
        <c:majorTickMark val="out"/>
        <c:minorTickMark val="none"/>
        <c:tickLblPos val="nextTo"/>
        <c:crossAx val="131297280"/>
        <c:crosses val="autoZero"/>
        <c:crossBetween val="between"/>
      </c:valAx>
      <c:spPr>
        <a:noFill/>
        <a:ln w="25396">
          <a:noFill/>
        </a:ln>
      </c:spPr>
    </c:plotArea>
    <c:legend>
      <c:legendPos val="b"/>
      <c:layout>
        <c:manualLayout>
          <c:xMode val="edge"/>
          <c:yMode val="edge"/>
          <c:x val="4.7728505867024408E-2"/>
          <c:y val="0.53696886941096267"/>
          <c:w val="0.84110611533750634"/>
          <c:h val="0.41861037581062555"/>
        </c:manualLayout>
      </c:layout>
      <c:overlay val="0"/>
      <c:txPr>
        <a:bodyPr/>
        <a:lstStyle/>
        <a:p>
          <a:pPr>
            <a:defRPr sz="1200"/>
          </a:pPr>
          <a:endParaRPr lang="en-US"/>
        </a:p>
      </c:txPr>
    </c:legend>
    <c:plotVisOnly val="1"/>
    <c:dispBlanksAs val="gap"/>
    <c:showDLblsOverMax val="0"/>
  </c:chart>
  <c:txPr>
    <a:bodyPr/>
    <a:lstStyle/>
    <a:p>
      <a:pPr>
        <a:defRPr sz="1800">
          <a:solidFill>
            <a:schemeClr val="tx1"/>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50876510806519"/>
          <c:y val="0.10245308089505455"/>
          <c:w val="0.57225170223287458"/>
          <c:h val="0.69272574480821481"/>
        </c:manualLayout>
      </c:layout>
      <c:doughnutChart>
        <c:varyColors val="1"/>
        <c:ser>
          <c:idx val="0"/>
          <c:order val="0"/>
          <c:tx>
            <c:strRef>
              <c:f>Sheet1!$B$1</c:f>
              <c:strCache>
                <c:ptCount val="1"/>
                <c:pt idx="0">
                  <c:v>Canada 2026-04
(n=1099)</c:v>
                </c:pt>
              </c:strCache>
            </c:strRef>
          </c:tx>
          <c:dPt>
            <c:idx val="0"/>
            <c:bubble3D val="0"/>
            <c:spPr>
              <a:solidFill>
                <a:srgbClr val="00B050"/>
              </a:solidFill>
            </c:spPr>
            <c:extLst>
              <c:ext xmlns:c16="http://schemas.microsoft.com/office/drawing/2014/chart" uri="{C3380CC4-5D6E-409C-BE32-E72D297353CC}">
                <c16:uniqueId val="{00000001-86BB-4B98-A4E0-D7F27D5535D2}"/>
              </c:ext>
            </c:extLst>
          </c:dPt>
          <c:dPt>
            <c:idx val="1"/>
            <c:bubble3D val="0"/>
            <c:spPr>
              <a:solidFill>
                <a:srgbClr val="92D050"/>
              </a:solidFill>
            </c:spPr>
            <c:extLst>
              <c:ext xmlns:c16="http://schemas.microsoft.com/office/drawing/2014/chart" uri="{C3380CC4-5D6E-409C-BE32-E72D297353CC}">
                <c16:uniqueId val="{00000003-86BB-4B98-A4E0-D7F27D5535D2}"/>
              </c:ext>
            </c:extLst>
          </c:dPt>
          <c:dPt>
            <c:idx val="2"/>
            <c:bubble3D val="0"/>
            <c:spPr>
              <a:solidFill>
                <a:srgbClr val="FF7D7D"/>
              </a:solidFill>
            </c:spPr>
            <c:extLst>
              <c:ext xmlns:c16="http://schemas.microsoft.com/office/drawing/2014/chart" uri="{C3380CC4-5D6E-409C-BE32-E72D297353CC}">
                <c16:uniqueId val="{00000005-86BB-4B98-A4E0-D7F27D5535D2}"/>
              </c:ext>
            </c:extLst>
          </c:dPt>
          <c:dPt>
            <c:idx val="3"/>
            <c:bubble3D val="0"/>
            <c:spPr>
              <a:solidFill>
                <a:srgbClr val="C00000"/>
              </a:solidFill>
            </c:spPr>
            <c:extLst>
              <c:ext xmlns:c16="http://schemas.microsoft.com/office/drawing/2014/chart" uri="{C3380CC4-5D6E-409C-BE32-E72D297353CC}">
                <c16:uniqueId val="{00000007-86BB-4B98-A4E0-D7F27D5535D2}"/>
              </c:ext>
            </c:extLst>
          </c:dPt>
          <c:dPt>
            <c:idx val="4"/>
            <c:bubble3D val="0"/>
            <c:spPr>
              <a:solidFill>
                <a:schemeClr val="bg1">
                  <a:lumMod val="65000"/>
                </a:schemeClr>
              </a:solidFill>
            </c:spPr>
            <c:extLst>
              <c:ext xmlns:c16="http://schemas.microsoft.com/office/drawing/2014/chart" uri="{C3380CC4-5D6E-409C-BE32-E72D297353CC}">
                <c16:uniqueId val="{00000009-86BB-4B98-A4E0-D7F27D5535D2}"/>
              </c:ext>
            </c:extLst>
          </c:dPt>
          <c:dLbls>
            <c:dLbl>
              <c:idx val="2"/>
              <c:tx>
                <c:rich>
                  <a:bodyPr/>
                  <a:lstStyle/>
                  <a:p>
                    <a:r>
                      <a:rPr lang="en-US"/>
                      <a:t>10%</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86BB-4B98-A4E0-D7F27D5535D2}"/>
                </c:ext>
              </c:extLst>
            </c:dLbl>
            <c:spPr>
              <a:noFill/>
              <a:ln>
                <a:noFill/>
              </a:ln>
              <a:effectLst/>
            </c:spPr>
            <c:txPr>
              <a:bodyPr/>
              <a:lstStyle/>
              <a:p>
                <a:pPr>
                  <a:defRPr sz="2000" b="1">
                    <a:solidFill>
                      <a:schemeClr val="bg1"/>
                    </a:solidFill>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Sheet1!$A$2:$A$6</c:f>
              <c:strCache>
                <c:ptCount val="5"/>
                <c:pt idx="0">
                  <c:v>Support</c:v>
                </c:pt>
                <c:pt idx="1">
                  <c:v>Somewhat support</c:v>
                </c:pt>
                <c:pt idx="2">
                  <c:v>Somewhat oppose</c:v>
                </c:pt>
                <c:pt idx="3">
                  <c:v>Oppose</c:v>
                </c:pt>
                <c:pt idx="4">
                  <c:v>Unsure</c:v>
                </c:pt>
              </c:strCache>
            </c:strRef>
          </c:cat>
          <c:val>
            <c:numRef>
              <c:f>Sheet1!$B$2:$B$6</c:f>
              <c:numCache>
                <c:formatCode>0.00%</c:formatCode>
                <c:ptCount val="5"/>
                <c:pt idx="0">
                  <c:v>0.28199999999999997</c:v>
                </c:pt>
                <c:pt idx="1">
                  <c:v>0.28599999999999998</c:v>
                </c:pt>
                <c:pt idx="2">
                  <c:v>9.6000000000000002E-2</c:v>
                </c:pt>
                <c:pt idx="3">
                  <c:v>0.216</c:v>
                </c:pt>
                <c:pt idx="4">
                  <c:v>0.11899999999999999</c:v>
                </c:pt>
              </c:numCache>
            </c:numRef>
          </c:val>
          <c:extLst>
            <c:ext xmlns:c16="http://schemas.microsoft.com/office/drawing/2014/chart" uri="{C3380CC4-5D6E-409C-BE32-E72D297353CC}">
              <c16:uniqueId val="{0000000A-86BB-4B98-A4E0-D7F27D5535D2}"/>
            </c:ext>
          </c:extLst>
        </c:ser>
        <c:dLbls>
          <c:showLegendKey val="0"/>
          <c:showVal val="0"/>
          <c:showCatName val="0"/>
          <c:showSerName val="0"/>
          <c:showPercent val="1"/>
          <c:showBubbleSize val="0"/>
          <c:showLeaderLines val="0"/>
        </c:dLbls>
        <c:firstSliceAng val="0"/>
        <c:holeSize val="55"/>
      </c:doughnutChart>
      <c:spPr>
        <a:noFill/>
        <a:ln w="0">
          <a:noFill/>
        </a:ln>
      </c:spPr>
    </c:plotArea>
    <c:legend>
      <c:legendPos val="r"/>
      <c:layout>
        <c:manualLayout>
          <c:xMode val="edge"/>
          <c:yMode val="edge"/>
          <c:x val="4.0213929061376927E-2"/>
          <c:y val="0.7889664450530216"/>
          <c:w val="0.88851891053183396"/>
          <c:h val="0.15460967315982749"/>
        </c:manualLayout>
      </c:layout>
      <c:overlay val="0"/>
      <c:txPr>
        <a:bodyPr/>
        <a:lstStyle/>
        <a:p>
          <a:pPr>
            <a:defRPr sz="1400">
              <a:solidFill>
                <a:schemeClr val="tx1"/>
              </a:solidFill>
            </a:defRPr>
          </a:pPr>
          <a:endParaRPr lang="en-US"/>
        </a:p>
      </c:txPr>
    </c:legend>
    <c:plotVisOnly val="1"/>
    <c:dispBlanksAs val="zero"/>
    <c:showDLblsOverMax val="0"/>
  </c:chart>
  <c:txPr>
    <a:bodyPr/>
    <a:lstStyle/>
    <a:p>
      <a:pPr>
        <a:defRPr sz="1796"/>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50876510806519"/>
          <c:y val="0.10245308089505455"/>
          <c:w val="0.57225170223287458"/>
          <c:h val="0.69272574480821481"/>
        </c:manualLayout>
      </c:layout>
      <c:doughnutChart>
        <c:varyColors val="1"/>
        <c:ser>
          <c:idx val="0"/>
          <c:order val="0"/>
          <c:tx>
            <c:strRef>
              <c:f>Sheet1!$B$1</c:f>
              <c:strCache>
                <c:ptCount val="1"/>
                <c:pt idx="0">
                  <c:v>Canada 2026-02
(n=1007)</c:v>
                </c:pt>
              </c:strCache>
            </c:strRef>
          </c:tx>
          <c:dPt>
            <c:idx val="0"/>
            <c:bubble3D val="0"/>
            <c:spPr>
              <a:solidFill>
                <a:srgbClr val="00B050"/>
              </a:solidFill>
            </c:spPr>
            <c:extLst>
              <c:ext xmlns:c16="http://schemas.microsoft.com/office/drawing/2014/chart" uri="{C3380CC4-5D6E-409C-BE32-E72D297353CC}">
                <c16:uniqueId val="{00000001-86BB-4B98-A4E0-D7F27D5535D2}"/>
              </c:ext>
            </c:extLst>
          </c:dPt>
          <c:dPt>
            <c:idx val="1"/>
            <c:bubble3D val="0"/>
            <c:spPr>
              <a:solidFill>
                <a:srgbClr val="92D050"/>
              </a:solidFill>
            </c:spPr>
            <c:extLst>
              <c:ext xmlns:c16="http://schemas.microsoft.com/office/drawing/2014/chart" uri="{C3380CC4-5D6E-409C-BE32-E72D297353CC}">
                <c16:uniqueId val="{00000003-86BB-4B98-A4E0-D7F27D5535D2}"/>
              </c:ext>
            </c:extLst>
          </c:dPt>
          <c:dPt>
            <c:idx val="2"/>
            <c:bubble3D val="0"/>
            <c:spPr>
              <a:solidFill>
                <a:srgbClr val="FF7D7D"/>
              </a:solidFill>
            </c:spPr>
            <c:extLst>
              <c:ext xmlns:c16="http://schemas.microsoft.com/office/drawing/2014/chart" uri="{C3380CC4-5D6E-409C-BE32-E72D297353CC}">
                <c16:uniqueId val="{00000005-86BB-4B98-A4E0-D7F27D5535D2}"/>
              </c:ext>
            </c:extLst>
          </c:dPt>
          <c:dPt>
            <c:idx val="3"/>
            <c:bubble3D val="0"/>
            <c:spPr>
              <a:solidFill>
                <a:srgbClr val="C00000"/>
              </a:solidFill>
            </c:spPr>
            <c:extLst>
              <c:ext xmlns:c16="http://schemas.microsoft.com/office/drawing/2014/chart" uri="{C3380CC4-5D6E-409C-BE32-E72D297353CC}">
                <c16:uniqueId val="{00000007-86BB-4B98-A4E0-D7F27D5535D2}"/>
              </c:ext>
            </c:extLst>
          </c:dPt>
          <c:dPt>
            <c:idx val="4"/>
            <c:bubble3D val="0"/>
            <c:spPr>
              <a:solidFill>
                <a:schemeClr val="bg1">
                  <a:lumMod val="65000"/>
                </a:schemeClr>
              </a:solidFill>
            </c:spPr>
            <c:extLst>
              <c:ext xmlns:c16="http://schemas.microsoft.com/office/drawing/2014/chart" uri="{C3380CC4-5D6E-409C-BE32-E72D297353CC}">
                <c16:uniqueId val="{00000009-86BB-4B98-A4E0-D7F27D5535D2}"/>
              </c:ext>
            </c:extLst>
          </c:dPt>
          <c:dLbls>
            <c:spPr>
              <a:noFill/>
              <a:ln>
                <a:noFill/>
              </a:ln>
              <a:effectLst/>
            </c:spPr>
            <c:txPr>
              <a:bodyPr/>
              <a:lstStyle/>
              <a:p>
                <a:pPr>
                  <a:defRPr sz="2000" b="1">
                    <a:solidFill>
                      <a:schemeClr val="bg1"/>
                    </a:solidFill>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Sheet1!A2:A6</c:f>
              <c:strCache>
                <c:ptCount val="5"/>
                <c:pt idx="0">
                  <c:v>Support</c:v>
                </c:pt>
                <c:pt idx="1">
                  <c:v>Somewhat support</c:v>
                </c:pt>
                <c:pt idx="2">
                  <c:v>Somewhat oppose</c:v>
                </c:pt>
                <c:pt idx="3">
                  <c:v>Oppose</c:v>
                </c:pt>
                <c:pt idx="4">
                  <c:v>Unsure</c:v>
                </c:pt>
              </c:strCache>
            </c:strRef>
          </c:cat>
          <c:val>
            <c:numRef>
              <c:f>Sheet1!B2:B6</c:f>
              <c:numCache>
                <c:formatCode>0.00%</c:formatCode>
                <c:ptCount val="5"/>
                <c:pt idx="0">
                  <c:v>0.55800000000000005</c:v>
                </c:pt>
                <c:pt idx="1">
                  <c:v>0.307</c:v>
                </c:pt>
                <c:pt idx="2">
                  <c:v>5.8000000000000003E-2</c:v>
                </c:pt>
                <c:pt idx="3">
                  <c:v>3.9E-2</c:v>
                </c:pt>
                <c:pt idx="4">
                  <c:v>3.9E-2</c:v>
                </c:pt>
              </c:numCache>
            </c:numRef>
          </c:val>
          <c:extLst>
            <c:ext xmlns:c16="http://schemas.microsoft.com/office/drawing/2014/chart" uri="{C3380CC4-5D6E-409C-BE32-E72D297353CC}">
              <c16:uniqueId val="{0000000A-86BB-4B98-A4E0-D7F27D5535D2}"/>
            </c:ext>
          </c:extLst>
        </c:ser>
        <c:dLbls>
          <c:showLegendKey val="0"/>
          <c:showVal val="0"/>
          <c:showCatName val="0"/>
          <c:showSerName val="0"/>
          <c:showPercent val="1"/>
          <c:showBubbleSize val="0"/>
          <c:showLeaderLines val="0"/>
        </c:dLbls>
        <c:firstSliceAng val="0"/>
        <c:holeSize val="55"/>
      </c:doughnutChart>
      <c:spPr>
        <a:noFill/>
        <a:ln w="0">
          <a:noFill/>
        </a:ln>
      </c:spPr>
    </c:plotArea>
    <c:legend>
      <c:legendPos val="r"/>
      <c:layout>
        <c:manualLayout>
          <c:xMode val="edge"/>
          <c:yMode val="edge"/>
          <c:x val="4.489678451914357E-2"/>
          <c:y val="0.77752107300272855"/>
          <c:w val="0.86510463324300091"/>
          <c:h val="0.1958130125408834"/>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796"/>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92392648495804"/>
          <c:y val="5.4545454545454515E-2"/>
          <c:w val="0.80147916213597203"/>
          <c:h val="0.72428579442302587"/>
        </c:manualLayout>
      </c:layout>
      <c:barChart>
        <c:barDir val="bar"/>
        <c:grouping val="stacked"/>
        <c:varyColors val="0"/>
        <c:ser>
          <c:idx val="0"/>
          <c:order val="0"/>
          <c:tx>
            <c:strRef>
              <c:f>Sheet1!$A$2</c:f>
              <c:strCache>
                <c:ptCount val="1"/>
                <c:pt idx="0">
                  <c:v>Important</c:v>
                </c:pt>
              </c:strCache>
            </c:strRef>
          </c:tx>
          <c:spPr>
            <a:solidFill>
              <a:srgbClr val="00B050"/>
            </a:solidFill>
          </c:spPr>
          <c:invertIfNegative val="0"/>
          <c:dLbls>
            <c:spPr>
              <a:noFill/>
              <a:ln>
                <a:noFill/>
              </a:ln>
              <a:effectLst/>
            </c:spPr>
            <c:txPr>
              <a:bodyPr wrap="square" lIns="38100" tIns="19050" rIns="38100" bIns="19050" anchor="ctr">
                <a:spAutoFit/>
              </a:bodyPr>
              <a:lstStyle/>
              <a:p>
                <a:pPr>
                  <a:defRPr sz="2000" b="1" i="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The Canadian economy</c:v>
                </c:pt>
                <c:pt idx="1">
                  <c:v>The overall financial wellbeing of Canadians (including jobs and affordability)</c:v>
                </c:pt>
              </c:strCache>
            </c:strRef>
          </c:cat>
          <c:val>
            <c:numRef>
              <c:f>Sheet1!$B$2:$C$2</c:f>
              <c:numCache>
                <c:formatCode>0%</c:formatCode>
                <c:ptCount val="2"/>
                <c:pt idx="0">
                  <c:v>0.48765791439434819</c:v>
                </c:pt>
                <c:pt idx="1">
                  <c:v>0.49970422683757088</c:v>
                </c:pt>
              </c:numCache>
            </c:numRef>
          </c:val>
          <c:extLst>
            <c:ext xmlns:c16="http://schemas.microsoft.com/office/drawing/2014/chart" uri="{C3380CC4-5D6E-409C-BE32-E72D297353CC}">
              <c16:uniqueId val="{00000000-31C9-4404-9234-A091053C9852}"/>
            </c:ext>
          </c:extLst>
        </c:ser>
        <c:ser>
          <c:idx val="1"/>
          <c:order val="1"/>
          <c:tx>
            <c:strRef>
              <c:f>Sheet1!$A$3</c:f>
              <c:strCache>
                <c:ptCount val="1"/>
                <c:pt idx="0">
                  <c:v>Somewhat important</c:v>
                </c:pt>
              </c:strCache>
            </c:strRef>
          </c:tx>
          <c:spPr>
            <a:solidFill>
              <a:srgbClr val="92D050"/>
            </a:solidFill>
          </c:spPr>
          <c:invertIfNegative val="0"/>
          <c:dLbls>
            <c:spPr>
              <a:noFill/>
              <a:ln>
                <a:noFill/>
              </a:ln>
              <a:effectLst/>
            </c:spPr>
            <c:txPr>
              <a:bodyPr wrap="square" lIns="38100" tIns="19050" rIns="38100" bIns="19050" anchor="ctr">
                <a:spAutoFit/>
              </a:bodyPr>
              <a:lstStyle/>
              <a:p>
                <a:pPr>
                  <a:defRPr sz="2000" b="1" i="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The Canadian economy</c:v>
                </c:pt>
                <c:pt idx="1">
                  <c:v>The overall financial wellbeing of Canadians (including jobs and affordability)</c:v>
                </c:pt>
              </c:strCache>
            </c:strRef>
          </c:cat>
          <c:val>
            <c:numRef>
              <c:f>Sheet1!$B$3:$C$3</c:f>
              <c:numCache>
                <c:formatCode>0%</c:formatCode>
                <c:ptCount val="2"/>
                <c:pt idx="0">
                  <c:v>0.37355613263023918</c:v>
                </c:pt>
                <c:pt idx="1">
                  <c:v>0.37418024106930114</c:v>
                </c:pt>
              </c:numCache>
            </c:numRef>
          </c:val>
          <c:extLst>
            <c:ext xmlns:c16="http://schemas.microsoft.com/office/drawing/2014/chart" uri="{C3380CC4-5D6E-409C-BE32-E72D297353CC}">
              <c16:uniqueId val="{00000001-31C9-4404-9234-A091053C9852}"/>
            </c:ext>
          </c:extLst>
        </c:ser>
        <c:ser>
          <c:idx val="2"/>
          <c:order val="2"/>
          <c:tx>
            <c:strRef>
              <c:f>Sheet1!$A$4</c:f>
              <c:strCache>
                <c:ptCount val="1"/>
                <c:pt idx="0">
                  <c:v>Somewhat not important</c:v>
                </c:pt>
              </c:strCache>
            </c:strRef>
          </c:tx>
          <c:spPr>
            <a:solidFill>
              <a:srgbClr val="FF7D7D"/>
            </a:solidFill>
          </c:spPr>
          <c:invertIfNegative val="0"/>
          <c:dLbls>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The Canadian economy</c:v>
                </c:pt>
                <c:pt idx="1">
                  <c:v>The overall financial wellbeing of Canadians (including jobs and affordability)</c:v>
                </c:pt>
              </c:strCache>
            </c:strRef>
          </c:cat>
          <c:val>
            <c:numRef>
              <c:f>Sheet1!$B$4:$C$4</c:f>
              <c:numCache>
                <c:formatCode>0%</c:formatCode>
                <c:ptCount val="2"/>
                <c:pt idx="0">
                  <c:v>8.5591816400718987E-2</c:v>
                </c:pt>
                <c:pt idx="1">
                  <c:v>7.2493419916307311E-2</c:v>
                </c:pt>
              </c:numCache>
            </c:numRef>
          </c:val>
          <c:extLst>
            <c:ext xmlns:c16="http://schemas.microsoft.com/office/drawing/2014/chart" uri="{C3380CC4-5D6E-409C-BE32-E72D297353CC}">
              <c16:uniqueId val="{00000002-31C9-4404-9234-A091053C9852}"/>
            </c:ext>
          </c:extLst>
        </c:ser>
        <c:ser>
          <c:idx val="3"/>
          <c:order val="3"/>
          <c:tx>
            <c:strRef>
              <c:f>Sheet1!$A$5</c:f>
              <c:strCache>
                <c:ptCount val="1"/>
                <c:pt idx="0">
                  <c:v>Not important</c:v>
                </c:pt>
              </c:strCache>
            </c:strRef>
          </c:tx>
          <c:spPr>
            <a:solidFill>
              <a:srgbClr val="C00000"/>
            </a:solidFill>
          </c:spPr>
          <c:invertIfNegative val="0"/>
          <c:dLbls>
            <c:dLbl>
              <c:idx val="0"/>
              <c:layout>
                <c:manualLayout>
                  <c:x val="-1.9409878558350375E-3"/>
                  <c:y val="6.73354972593922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45-421E-A189-9CBA07297CE4}"/>
                </c:ext>
              </c:extLst>
            </c:dLbl>
            <c:dLbl>
              <c:idx val="1"/>
              <c:layout>
                <c:manualLayout>
                  <c:x val="1.5527902846680158E-2"/>
                  <c:y val="7.2722337040143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45-421E-A189-9CBA07297CE4}"/>
                </c:ext>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The Canadian economy</c:v>
                </c:pt>
                <c:pt idx="1">
                  <c:v>The overall financial wellbeing of Canadians (including jobs and affordability)</c:v>
                </c:pt>
              </c:strCache>
            </c:strRef>
          </c:cat>
          <c:val>
            <c:numRef>
              <c:f>Sheet1!$B$5:$C$5</c:f>
              <c:numCache>
                <c:formatCode>0%</c:formatCode>
                <c:ptCount val="2"/>
                <c:pt idx="0">
                  <c:v>2.6621712363129733E-2</c:v>
                </c:pt>
                <c:pt idx="1">
                  <c:v>2.8349550155235673E-2</c:v>
                </c:pt>
              </c:numCache>
            </c:numRef>
          </c:val>
          <c:extLst>
            <c:ext xmlns:c16="http://schemas.microsoft.com/office/drawing/2014/chart" uri="{C3380CC4-5D6E-409C-BE32-E72D297353CC}">
              <c16:uniqueId val="{00000003-31C9-4404-9234-A091053C9852}"/>
            </c:ext>
          </c:extLst>
        </c:ser>
        <c:ser>
          <c:idx val="4"/>
          <c:order val="4"/>
          <c:tx>
            <c:strRef>
              <c:f>Sheet1!$A$6</c:f>
              <c:strCache>
                <c:ptCount val="1"/>
                <c:pt idx="0">
                  <c:v>Unsure</c:v>
                </c:pt>
              </c:strCache>
            </c:strRef>
          </c:tx>
          <c:spPr>
            <a:solidFill>
              <a:schemeClr val="bg1">
                <a:lumMod val="65000"/>
              </a:schemeClr>
            </a:solidFill>
          </c:spPr>
          <c:invertIfNegative val="0"/>
          <c:dLbls>
            <c:dLbl>
              <c:idx val="0"/>
              <c:layout>
                <c:manualLayout>
                  <c:x val="5.8229635675051119E-3"/>
                  <c:y val="-8.34960166016463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45-421E-A189-9CBA07297CE4}"/>
                </c:ext>
              </c:extLst>
            </c:dLbl>
            <c:dLbl>
              <c:idx val="1"/>
              <c:layout>
                <c:manualLayout>
                  <c:x val="9.7049392791750452E-3"/>
                  <c:y val="-7.54157569305193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45-421E-A189-9CBA07297CE4}"/>
                </c:ext>
              </c:extLst>
            </c:dLbl>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The Canadian economy</c:v>
                </c:pt>
                <c:pt idx="1">
                  <c:v>The overall financial wellbeing of Canadians (including jobs and affordability)</c:v>
                </c:pt>
              </c:strCache>
            </c:strRef>
          </c:cat>
          <c:val>
            <c:numRef>
              <c:f>Sheet1!$B$6:$C$6</c:f>
              <c:numCache>
                <c:formatCode>0%</c:formatCode>
                <c:ptCount val="2"/>
                <c:pt idx="0">
                  <c:v>2.6572424211560079E-2</c:v>
                </c:pt>
                <c:pt idx="1">
                  <c:v>2.5272562021581093E-2</c:v>
                </c:pt>
              </c:numCache>
            </c:numRef>
          </c:val>
          <c:extLst>
            <c:ext xmlns:c16="http://schemas.microsoft.com/office/drawing/2014/chart" uri="{C3380CC4-5D6E-409C-BE32-E72D297353CC}">
              <c16:uniqueId val="{00000004-31C9-4404-9234-A091053C9852}"/>
            </c:ext>
          </c:extLst>
        </c:ser>
        <c:dLbls>
          <c:showLegendKey val="0"/>
          <c:showVal val="1"/>
          <c:showCatName val="0"/>
          <c:showSerName val="0"/>
          <c:showPercent val="0"/>
          <c:showBubbleSize val="0"/>
        </c:dLbls>
        <c:gapWidth val="75"/>
        <c:overlap val="100"/>
        <c:axId val="131297280"/>
        <c:axId val="131299968"/>
      </c:barChart>
      <c:catAx>
        <c:axId val="131297280"/>
        <c:scaling>
          <c:orientation val="minMax"/>
        </c:scaling>
        <c:delete val="0"/>
        <c:axPos val="l"/>
        <c:numFmt formatCode="General" sourceLinked="1"/>
        <c:majorTickMark val="none"/>
        <c:minorTickMark val="none"/>
        <c:tickLblPos val="nextTo"/>
        <c:txPr>
          <a:bodyPr/>
          <a:lstStyle/>
          <a:p>
            <a:pPr>
              <a:defRPr sz="1200"/>
            </a:pPr>
            <a:endParaRPr lang="en-US"/>
          </a:p>
        </c:txPr>
        <c:crossAx val="131299968"/>
        <c:crosses val="autoZero"/>
        <c:auto val="1"/>
        <c:lblAlgn val="ctr"/>
        <c:lblOffset val="100"/>
        <c:noMultiLvlLbl val="0"/>
      </c:catAx>
      <c:valAx>
        <c:axId val="131299968"/>
        <c:scaling>
          <c:orientation val="minMax"/>
          <c:max val="1"/>
        </c:scaling>
        <c:delete val="0"/>
        <c:axPos val="b"/>
        <c:numFmt formatCode="0%" sourceLinked="0"/>
        <c:majorTickMark val="none"/>
        <c:minorTickMark val="none"/>
        <c:tickLblPos val="nextTo"/>
        <c:txPr>
          <a:bodyPr/>
          <a:lstStyle/>
          <a:p>
            <a:pPr>
              <a:defRPr sz="1200"/>
            </a:pPr>
            <a:endParaRPr lang="en-US"/>
          </a:p>
        </c:txPr>
        <c:crossAx val="131297280"/>
        <c:crosses val="autoZero"/>
        <c:crossBetween val="between"/>
      </c:valAx>
      <c:spPr>
        <a:noFill/>
        <a:ln w="25396">
          <a:noFill/>
        </a:ln>
      </c:spPr>
    </c:plotArea>
    <c:legend>
      <c:legendPos val="b"/>
      <c:layout>
        <c:manualLayout>
          <c:xMode val="edge"/>
          <c:yMode val="edge"/>
          <c:x val="1.8708677591218789E-2"/>
          <c:y val="0.8907663415829038"/>
          <c:w val="0.98129136071956979"/>
          <c:h val="0.10923365841709622"/>
        </c:manualLayout>
      </c:layout>
      <c:overlay val="0"/>
      <c:txPr>
        <a:bodyPr/>
        <a:lstStyle/>
        <a:p>
          <a:pPr>
            <a:defRPr sz="1200"/>
          </a:pPr>
          <a:endParaRPr lang="en-US"/>
        </a:p>
      </c:txPr>
    </c:legend>
    <c:plotVisOnly val="1"/>
    <c:dispBlanksAs val="gap"/>
    <c:showDLblsOverMax val="0"/>
  </c:chart>
  <c:txPr>
    <a:bodyPr/>
    <a:lstStyle/>
    <a:p>
      <a:pPr>
        <a:defRPr sz="1800">
          <a:solidFill>
            <a:schemeClr val="tx1"/>
          </a:solidFil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451115784187485E-2"/>
          <c:y val="7.4900707548175335E-2"/>
          <c:w val="0.89373417125989318"/>
          <c:h val="0.75740503544643578"/>
        </c:manualLayout>
      </c:layout>
      <c:barChart>
        <c:barDir val="col"/>
        <c:grouping val="percentStacked"/>
        <c:varyColors val="0"/>
        <c:ser>
          <c:idx val="0"/>
          <c:order val="0"/>
          <c:tx>
            <c:strRef>
              <c:f>Sheet1!$B$1</c:f>
              <c:strCache>
                <c:ptCount val="1"/>
                <c:pt idx="0">
                  <c:v>Very good</c:v>
                </c:pt>
              </c:strCache>
            </c:strRef>
          </c:tx>
          <c:spPr>
            <a:solidFill>
              <a:srgbClr val="00B050"/>
            </a:solidFill>
            <a:ln w="38100">
              <a:noFill/>
            </a:ln>
          </c:spPr>
          <c:invertIfNegative val="0"/>
          <c:dLbls>
            <c:dLbl>
              <c:idx val="3"/>
              <c:numFmt formatCode="0%" sourceLinked="0"/>
              <c:spPr/>
              <c:txPr>
                <a:bodyPr anchor="t" anchorCtr="1"/>
                <a:lstStyle/>
                <a:p>
                  <a:pPr>
                    <a:defRPr sz="1400" b="1">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110E-45EE-A9F2-89A6136CA811}"/>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9B-4D88-A2D5-5B9650099580}"/>
                </c:ext>
              </c:extLst>
            </c:dLbl>
            <c:dLbl>
              <c:idx val="17"/>
              <c:layout>
                <c:manualLayout>
                  <c:x val="-3.7993204900345617E-3"/>
                  <c:y val="-9.237873048832818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9B-4D88-A2D5-5B9650099580}"/>
                </c:ext>
              </c:extLst>
            </c:dLbl>
            <c:numFmt formatCode="0%" sourceLinked="0"/>
            <c:spPr>
              <a:noFill/>
              <a:ln>
                <a:noFill/>
              </a:ln>
              <a:effectLst/>
            </c:spPr>
            <c:txPr>
              <a:bodyPr anchor="t" anchorCtr="0"/>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Sheet1!$A$2:$A$20</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Sheet1!$B$2:$B$20</c:f>
              <c:numCache>
                <c:formatCode>General</c:formatCode>
                <c:ptCount val="19"/>
                <c:pt idx="0">
                  <c:v>0.10099999999999999</c:v>
                </c:pt>
                <c:pt idx="1">
                  <c:v>6.3E-2</c:v>
                </c:pt>
                <c:pt idx="2">
                  <c:v>6.8000000000000005E-2</c:v>
                </c:pt>
                <c:pt idx="3">
                  <c:v>8.3000000000000004E-2</c:v>
                </c:pt>
                <c:pt idx="4">
                  <c:v>0.13400000000000001</c:v>
                </c:pt>
                <c:pt idx="5">
                  <c:v>0.09</c:v>
                </c:pt>
                <c:pt idx="6">
                  <c:v>0.11699999999999999</c:v>
                </c:pt>
                <c:pt idx="7">
                  <c:v>0.159</c:v>
                </c:pt>
                <c:pt idx="8">
                  <c:v>0.36899999999999999</c:v>
                </c:pt>
                <c:pt idx="9">
                  <c:v>0.154</c:v>
                </c:pt>
                <c:pt idx="10">
                  <c:v>0.106</c:v>
                </c:pt>
                <c:pt idx="11">
                  <c:v>0.1</c:v>
                </c:pt>
                <c:pt idx="12">
                  <c:v>5.5354268753080305E-2</c:v>
                </c:pt>
                <c:pt idx="13">
                  <c:v>0.17186287846559969</c:v>
                </c:pt>
                <c:pt idx="14">
                  <c:v>9.8936141870887978E-2</c:v>
                </c:pt>
                <c:pt idx="15">
                  <c:v>6.7000000000000004E-2</c:v>
                </c:pt>
                <c:pt idx="16">
                  <c:v>4.8000000000000001E-2</c:v>
                </c:pt>
                <c:pt idx="17">
                  <c:v>3.0455747825049864E-2</c:v>
                </c:pt>
                <c:pt idx="18">
                  <c:v>0.23613855253944449</c:v>
                </c:pt>
              </c:numCache>
            </c:numRef>
          </c:val>
          <c:extLst>
            <c:ext xmlns:c16="http://schemas.microsoft.com/office/drawing/2014/chart" uri="{C3380CC4-5D6E-409C-BE32-E72D297353CC}">
              <c16:uniqueId val="{00000001-110E-45EE-A9F2-89A6136CA811}"/>
            </c:ext>
          </c:extLst>
        </c:ser>
        <c:ser>
          <c:idx val="1"/>
          <c:order val="1"/>
          <c:tx>
            <c:strRef>
              <c:f>Sheet1!$C$1</c:f>
              <c:strCache>
                <c:ptCount val="1"/>
                <c:pt idx="0">
                  <c:v>Somewhat good</c:v>
                </c:pt>
              </c:strCache>
            </c:strRef>
          </c:tx>
          <c:spPr>
            <a:solidFill>
              <a:srgbClr val="92D050"/>
            </a:solidFill>
          </c:spPr>
          <c:invertIfNegative val="0"/>
          <c:dLbls>
            <c:numFmt formatCode="0%" sourceLinked="0"/>
            <c:spPr>
              <a:noFill/>
              <a:ln>
                <a:noFill/>
              </a:ln>
              <a:effectLst/>
            </c:spPr>
            <c:txPr>
              <a:bodyPr anchor="t" anchorCtr="1"/>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Sheet1!$C$2:$C$20</c:f>
              <c:numCache>
                <c:formatCode>General</c:formatCode>
                <c:ptCount val="19"/>
                <c:pt idx="0">
                  <c:v>0.29399999999999998</c:v>
                </c:pt>
                <c:pt idx="1">
                  <c:v>0.26100000000000001</c:v>
                </c:pt>
                <c:pt idx="2">
                  <c:v>0.26300000000000001</c:v>
                </c:pt>
                <c:pt idx="3">
                  <c:v>0.20800000000000002</c:v>
                </c:pt>
                <c:pt idx="4">
                  <c:v>0.26800000000000002</c:v>
                </c:pt>
                <c:pt idx="5">
                  <c:v>0.24</c:v>
                </c:pt>
                <c:pt idx="6">
                  <c:v>0.13900000000000001</c:v>
                </c:pt>
                <c:pt idx="7">
                  <c:v>0.21100000000000002</c:v>
                </c:pt>
                <c:pt idx="8">
                  <c:v>0.23300000000000001</c:v>
                </c:pt>
                <c:pt idx="9">
                  <c:v>0.28399999999999997</c:v>
                </c:pt>
                <c:pt idx="10">
                  <c:v>0.25900000000000001</c:v>
                </c:pt>
                <c:pt idx="11">
                  <c:v>0.254</c:v>
                </c:pt>
                <c:pt idx="12">
                  <c:v>0.20811138742903398</c:v>
                </c:pt>
                <c:pt idx="13">
                  <c:v>0.30322942923809698</c:v>
                </c:pt>
                <c:pt idx="14">
                  <c:v>0.23061843035038027</c:v>
                </c:pt>
                <c:pt idx="15">
                  <c:v>0.26200000000000001</c:v>
                </c:pt>
                <c:pt idx="16">
                  <c:v>0.18100000000000002</c:v>
                </c:pt>
                <c:pt idx="17">
                  <c:v>0.11024489984885497</c:v>
                </c:pt>
                <c:pt idx="18">
                  <c:v>0.28922298742535102</c:v>
                </c:pt>
              </c:numCache>
            </c:numRef>
          </c:val>
          <c:extLst>
            <c:ext xmlns:c16="http://schemas.microsoft.com/office/drawing/2014/chart" uri="{C3380CC4-5D6E-409C-BE32-E72D297353CC}">
              <c16:uniqueId val="{00000002-110E-45EE-A9F2-89A6136CA811}"/>
            </c:ext>
          </c:extLst>
        </c:ser>
        <c:ser>
          <c:idx val="2"/>
          <c:order val="2"/>
          <c:tx>
            <c:strRef>
              <c:f>Sheet1!$D$1</c:f>
              <c:strCache>
                <c:ptCount val="1"/>
                <c:pt idx="0">
                  <c:v>Average</c:v>
                </c:pt>
              </c:strCache>
            </c:strRef>
          </c:tx>
          <c:spPr>
            <a:solidFill>
              <a:srgbClr val="FFC000"/>
            </a:solidFill>
          </c:spPr>
          <c:invertIfNegative val="0"/>
          <c:dLbls>
            <c:numFmt formatCode="0%" sourceLinked="0"/>
            <c:spPr>
              <a:noFill/>
              <a:ln>
                <a:noFill/>
              </a:ln>
              <a:effectLst/>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Sheet1!$D$2:$D$20</c:f>
              <c:numCache>
                <c:formatCode>General</c:formatCode>
                <c:ptCount val="19"/>
                <c:pt idx="0">
                  <c:v>0.38100000000000001</c:v>
                </c:pt>
                <c:pt idx="1">
                  <c:v>0.34899999999999998</c:v>
                </c:pt>
                <c:pt idx="2">
                  <c:v>0.35799999999999998</c:v>
                </c:pt>
                <c:pt idx="3">
                  <c:v>0.33300000000000002</c:v>
                </c:pt>
                <c:pt idx="4">
                  <c:v>0.32100000000000001</c:v>
                </c:pt>
                <c:pt idx="5">
                  <c:v>0.28000000000000003</c:v>
                </c:pt>
                <c:pt idx="6">
                  <c:v>0.17</c:v>
                </c:pt>
                <c:pt idx="7">
                  <c:v>0.17199999999999999</c:v>
                </c:pt>
                <c:pt idx="8">
                  <c:v>0.126</c:v>
                </c:pt>
                <c:pt idx="9">
                  <c:v>0.222</c:v>
                </c:pt>
                <c:pt idx="10">
                  <c:v>0.24399999999999999</c:v>
                </c:pt>
                <c:pt idx="11">
                  <c:v>0.22500000000000001</c:v>
                </c:pt>
                <c:pt idx="12">
                  <c:v>0.27339444536090118</c:v>
                </c:pt>
                <c:pt idx="13">
                  <c:v>0.20602376050094676</c:v>
                </c:pt>
                <c:pt idx="14">
                  <c:v>0.22351156070909683</c:v>
                </c:pt>
                <c:pt idx="15">
                  <c:v>0.254</c:v>
                </c:pt>
                <c:pt idx="16">
                  <c:v>0.217</c:v>
                </c:pt>
                <c:pt idx="17">
                  <c:v>0.17527804210102957</c:v>
                </c:pt>
                <c:pt idx="18">
                  <c:v>0.18316587175206805</c:v>
                </c:pt>
              </c:numCache>
            </c:numRef>
          </c:val>
          <c:extLst>
            <c:ext xmlns:c16="http://schemas.microsoft.com/office/drawing/2014/chart" uri="{C3380CC4-5D6E-409C-BE32-E72D297353CC}">
              <c16:uniqueId val="{00000003-110E-45EE-A9F2-89A6136CA811}"/>
            </c:ext>
          </c:extLst>
        </c:ser>
        <c:ser>
          <c:idx val="3"/>
          <c:order val="3"/>
          <c:tx>
            <c:strRef>
              <c:f>Sheet1!$E$1</c:f>
              <c:strCache>
                <c:ptCount val="1"/>
                <c:pt idx="0">
                  <c:v>Somewhat poor</c:v>
                </c:pt>
              </c:strCache>
            </c:strRef>
          </c:tx>
          <c:spPr>
            <a:solidFill>
              <a:srgbClr val="FF7D7D"/>
            </a:solidFill>
          </c:spPr>
          <c:invertIfNegative val="0"/>
          <c:dLbls>
            <c:numFmt formatCode="0%" sourceLinked="0"/>
            <c:spPr>
              <a:noFill/>
              <a:ln>
                <a:noFill/>
              </a:ln>
              <a:effectLst/>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Sheet1!$E$2:$E$20</c:f>
              <c:numCache>
                <c:formatCode>General</c:formatCode>
                <c:ptCount val="19"/>
                <c:pt idx="0">
                  <c:v>0.09</c:v>
                </c:pt>
                <c:pt idx="1">
                  <c:v>0.16500000000000001</c:v>
                </c:pt>
                <c:pt idx="2">
                  <c:v>0.155</c:v>
                </c:pt>
                <c:pt idx="3">
                  <c:v>0.14699999999999999</c:v>
                </c:pt>
                <c:pt idx="4">
                  <c:v>0.128</c:v>
                </c:pt>
                <c:pt idx="5">
                  <c:v>0.17</c:v>
                </c:pt>
                <c:pt idx="6">
                  <c:v>0.17800000000000002</c:v>
                </c:pt>
                <c:pt idx="7">
                  <c:v>0.153</c:v>
                </c:pt>
                <c:pt idx="8">
                  <c:v>0.105</c:v>
                </c:pt>
                <c:pt idx="9">
                  <c:v>0.157</c:v>
                </c:pt>
                <c:pt idx="10">
                  <c:v>0.14800000000000002</c:v>
                </c:pt>
                <c:pt idx="11">
                  <c:v>0.153</c:v>
                </c:pt>
                <c:pt idx="12">
                  <c:v>0.18656704548721403</c:v>
                </c:pt>
                <c:pt idx="13">
                  <c:v>0.13075696930405031</c:v>
                </c:pt>
                <c:pt idx="14">
                  <c:v>0.16688135081304784</c:v>
                </c:pt>
                <c:pt idx="15">
                  <c:v>0.126</c:v>
                </c:pt>
                <c:pt idx="16">
                  <c:v>0.17300000000000001</c:v>
                </c:pt>
                <c:pt idx="17">
                  <c:v>0.19435157057630323</c:v>
                </c:pt>
                <c:pt idx="18">
                  <c:v>9.5725807613554911E-2</c:v>
                </c:pt>
              </c:numCache>
            </c:numRef>
          </c:val>
          <c:extLst>
            <c:ext xmlns:c16="http://schemas.microsoft.com/office/drawing/2014/chart" uri="{C3380CC4-5D6E-409C-BE32-E72D297353CC}">
              <c16:uniqueId val="{00000004-110E-45EE-A9F2-89A6136CA811}"/>
            </c:ext>
          </c:extLst>
        </c:ser>
        <c:ser>
          <c:idx val="4"/>
          <c:order val="4"/>
          <c:tx>
            <c:strRef>
              <c:f>Sheet1!$F$1</c:f>
              <c:strCache>
                <c:ptCount val="1"/>
                <c:pt idx="0">
                  <c:v>Very poor</c:v>
                </c:pt>
              </c:strCache>
            </c:strRef>
          </c:tx>
          <c:spPr>
            <a:solidFill>
              <a:srgbClr val="C00000"/>
            </a:solidFill>
          </c:spPr>
          <c:invertIfNegative val="0"/>
          <c:dLbls>
            <c:numFmt formatCode="0%" sourceLinked="0"/>
            <c:spPr>
              <a:noFill/>
              <a:ln>
                <a:noFill/>
              </a:ln>
              <a:effectLst/>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Sheet1!$F$2:$F$20</c:f>
              <c:numCache>
                <c:formatCode>General</c:formatCode>
                <c:ptCount val="19"/>
                <c:pt idx="0">
                  <c:v>9.4E-2</c:v>
                </c:pt>
                <c:pt idx="1">
                  <c:v>0.13400000000000001</c:v>
                </c:pt>
                <c:pt idx="2">
                  <c:v>9.6999999999999989E-2</c:v>
                </c:pt>
                <c:pt idx="3">
                  <c:v>0.13700000000000001</c:v>
                </c:pt>
                <c:pt idx="4">
                  <c:v>0.115</c:v>
                </c:pt>
                <c:pt idx="5">
                  <c:v>0.16</c:v>
                </c:pt>
                <c:pt idx="6">
                  <c:v>0.375</c:v>
                </c:pt>
                <c:pt idx="7">
                  <c:v>0.29600000000000004</c:v>
                </c:pt>
                <c:pt idx="8">
                  <c:v>0.11900000000000001</c:v>
                </c:pt>
                <c:pt idx="9">
                  <c:v>0.17300000000000001</c:v>
                </c:pt>
                <c:pt idx="10">
                  <c:v>0.23600000000000002</c:v>
                </c:pt>
                <c:pt idx="11">
                  <c:v>0.25900000000000001</c:v>
                </c:pt>
                <c:pt idx="12">
                  <c:v>0.24959752252400219</c:v>
                </c:pt>
                <c:pt idx="13">
                  <c:v>0.18002066658058388</c:v>
                </c:pt>
                <c:pt idx="14">
                  <c:v>0.26248455104969132</c:v>
                </c:pt>
                <c:pt idx="15">
                  <c:v>0.27800000000000002</c:v>
                </c:pt>
                <c:pt idx="16">
                  <c:v>0.371</c:v>
                </c:pt>
                <c:pt idx="17">
                  <c:v>0.47800227045361288</c:v>
                </c:pt>
                <c:pt idx="18">
                  <c:v>0.17028397206919835</c:v>
                </c:pt>
              </c:numCache>
            </c:numRef>
          </c:val>
          <c:extLst>
            <c:ext xmlns:c16="http://schemas.microsoft.com/office/drawing/2014/chart" uri="{C3380CC4-5D6E-409C-BE32-E72D297353CC}">
              <c16:uniqueId val="{00000005-110E-45EE-A9F2-89A6136CA811}"/>
            </c:ext>
          </c:extLst>
        </c:ser>
        <c:ser>
          <c:idx val="5"/>
          <c:order val="5"/>
          <c:tx>
            <c:strRef>
              <c:f>Sheet1!$G$1</c:f>
              <c:strCache>
                <c:ptCount val="1"/>
                <c:pt idx="0">
                  <c:v>Unsure</c:v>
                </c:pt>
              </c:strCache>
            </c:strRef>
          </c:tx>
          <c:spPr>
            <a:solidFill>
              <a:schemeClr val="bg1">
                <a:lumMod val="65000"/>
              </a:schemeClr>
            </a:solidFill>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6-110E-45EE-A9F2-89A6136CA811}"/>
                </c:ext>
              </c:extLst>
            </c:dLbl>
            <c:dLbl>
              <c:idx val="7"/>
              <c:delete val="1"/>
              <c:extLst>
                <c:ext xmlns:c15="http://schemas.microsoft.com/office/drawing/2012/chart" uri="{CE6537A1-D6FC-4f65-9D91-7224C49458BB}"/>
                <c:ext xmlns:c16="http://schemas.microsoft.com/office/drawing/2014/chart" uri="{C3380CC4-5D6E-409C-BE32-E72D297353CC}">
                  <c16:uniqueId val="{00000007-110E-45EE-A9F2-89A6136CA811}"/>
                </c:ext>
              </c:extLst>
            </c:dLbl>
            <c:dLbl>
              <c:idx val="9"/>
              <c:delete val="1"/>
              <c:extLst>
                <c:ext xmlns:c15="http://schemas.microsoft.com/office/drawing/2012/chart" uri="{CE6537A1-D6FC-4f65-9D91-7224C49458BB}"/>
                <c:ext xmlns:c16="http://schemas.microsoft.com/office/drawing/2014/chart" uri="{C3380CC4-5D6E-409C-BE32-E72D297353CC}">
                  <c16:uniqueId val="{00000008-110E-45EE-A9F2-89A6136CA811}"/>
                </c:ext>
              </c:extLst>
            </c:dLbl>
            <c:dLbl>
              <c:idx val="10"/>
              <c:delete val="1"/>
              <c:extLst>
                <c:ext xmlns:c15="http://schemas.microsoft.com/office/drawing/2012/chart" uri="{CE6537A1-D6FC-4f65-9D91-7224C49458BB}"/>
                <c:ext xmlns:c16="http://schemas.microsoft.com/office/drawing/2014/chart" uri="{C3380CC4-5D6E-409C-BE32-E72D297353CC}">
                  <c16:uniqueId val="{00000009-110E-45EE-A9F2-89A6136CA811}"/>
                </c:ext>
              </c:extLst>
            </c:dLbl>
            <c:dLbl>
              <c:idx val="11"/>
              <c:delete val="1"/>
              <c:extLst>
                <c:ext xmlns:c15="http://schemas.microsoft.com/office/drawing/2012/chart" uri="{CE6537A1-D6FC-4f65-9D91-7224C49458BB}"/>
                <c:ext xmlns:c16="http://schemas.microsoft.com/office/drawing/2014/chart" uri="{C3380CC4-5D6E-409C-BE32-E72D297353CC}">
                  <c16:uniqueId val="{0000000A-110E-45EE-A9F2-89A6136CA811}"/>
                </c:ext>
              </c:extLst>
            </c:dLbl>
            <c:dLbl>
              <c:idx val="12"/>
              <c:layout>
                <c:manualLayout>
                  <c:x val="2.1933757806237358E-3"/>
                  <c:y val="5.15673112783597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10E-45EE-A9F2-89A6136CA811}"/>
                </c:ext>
              </c:extLst>
            </c:dLbl>
            <c:dLbl>
              <c:idx val="13"/>
              <c:delete val="1"/>
              <c:extLst>
                <c:ext xmlns:c15="http://schemas.microsoft.com/office/drawing/2012/chart" uri="{CE6537A1-D6FC-4f65-9D91-7224C49458BB}"/>
                <c:ext xmlns:c16="http://schemas.microsoft.com/office/drawing/2014/chart" uri="{C3380CC4-5D6E-409C-BE32-E72D297353CC}">
                  <c16:uniqueId val="{0000000C-110E-45EE-A9F2-89A6136CA811}"/>
                </c:ext>
              </c:extLst>
            </c:dLbl>
            <c:dLbl>
              <c:idx val="14"/>
              <c:layout>
                <c:manualLayout>
                  <c:x val="0"/>
                  <c:y val="5.15673112783597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10E-45EE-A9F2-89A6136CA811}"/>
                </c:ext>
              </c:extLst>
            </c:dLbl>
            <c:dLbl>
              <c:idx val="15"/>
              <c:delete val="1"/>
              <c:extLst>
                <c:ext xmlns:c15="http://schemas.microsoft.com/office/drawing/2012/chart" uri="{CE6537A1-D6FC-4f65-9D91-7224C49458BB}">
                  <c15:layout>
                    <c:manualLayout>
                      <c:w val="2.5552827844266515E-2"/>
                      <c:h val="4.1485901923440406E-2"/>
                    </c:manualLayout>
                  </c15:layout>
                </c:ext>
                <c:ext xmlns:c16="http://schemas.microsoft.com/office/drawing/2014/chart" uri="{C3380CC4-5D6E-409C-BE32-E72D297353CC}">
                  <c16:uniqueId val="{0000000E-110E-45EE-A9F2-89A6136CA811}"/>
                </c:ext>
              </c:extLst>
            </c:dLbl>
            <c:dLbl>
              <c:idx val="16"/>
              <c:delete val="1"/>
              <c:extLst>
                <c:ext xmlns:c15="http://schemas.microsoft.com/office/drawing/2012/chart" uri="{CE6537A1-D6FC-4f65-9D91-7224C49458BB}"/>
                <c:ext xmlns:c16="http://schemas.microsoft.com/office/drawing/2014/chart" uri="{C3380CC4-5D6E-409C-BE32-E72D297353CC}">
                  <c16:uniqueId val="{00000001-C99B-4D88-A2D5-5B9650099580}"/>
                </c:ext>
              </c:extLst>
            </c:dLbl>
            <c:dLbl>
              <c:idx val="17"/>
              <c:delete val="1"/>
              <c:extLst>
                <c:ext xmlns:c15="http://schemas.microsoft.com/office/drawing/2012/chart" uri="{CE6537A1-D6FC-4f65-9D91-7224C49458BB}"/>
                <c:ext xmlns:c16="http://schemas.microsoft.com/office/drawing/2014/chart" uri="{C3380CC4-5D6E-409C-BE32-E72D297353CC}">
                  <c16:uniqueId val="{00000000-C99B-4D88-A2D5-5B9650099580}"/>
                </c:ext>
              </c:extLst>
            </c:dLbl>
            <c:numFmt formatCode="0%" sourceLinked="0"/>
            <c:spPr>
              <a:noFill/>
              <a:ln>
                <a:noFill/>
              </a:ln>
              <a:effectLst/>
            </c:spPr>
            <c:txPr>
              <a:bodyPr wrap="square" lIns="38100" tIns="19050" rIns="38100" bIns="19050" anchor="ctr">
                <a:spAutoFit/>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Sheet1!$A$2:$A$20</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Sheet1!$G$2:$G$20</c:f>
              <c:numCache>
                <c:formatCode>General</c:formatCode>
                <c:ptCount val="19"/>
                <c:pt idx="0">
                  <c:v>4.0999999999999995E-2</c:v>
                </c:pt>
                <c:pt idx="1">
                  <c:v>2.7000000000000003E-2</c:v>
                </c:pt>
                <c:pt idx="2">
                  <c:v>5.9000000000000004E-2</c:v>
                </c:pt>
                <c:pt idx="3">
                  <c:v>9.0999999999999998E-2</c:v>
                </c:pt>
                <c:pt idx="4">
                  <c:v>3.4000000000000002E-2</c:v>
                </c:pt>
                <c:pt idx="5">
                  <c:v>0.05</c:v>
                </c:pt>
                <c:pt idx="6">
                  <c:v>2.1000000000000001E-2</c:v>
                </c:pt>
                <c:pt idx="7">
                  <c:v>9.0000000000000011E-3</c:v>
                </c:pt>
                <c:pt idx="8">
                  <c:v>4.7E-2</c:v>
                </c:pt>
                <c:pt idx="9">
                  <c:v>0.01</c:v>
                </c:pt>
                <c:pt idx="10">
                  <c:v>8.0000000000000002E-3</c:v>
                </c:pt>
                <c:pt idx="11">
                  <c:v>8.0000000000000002E-3</c:v>
                </c:pt>
                <c:pt idx="12">
                  <c:v>2.6975330445773434E-2</c:v>
                </c:pt>
                <c:pt idx="13">
                  <c:v>8.1062959107204412E-3</c:v>
                </c:pt>
                <c:pt idx="14">
                  <c:v>1.7567965206892133E-2</c:v>
                </c:pt>
                <c:pt idx="15">
                  <c:v>1.3000000000000001E-2</c:v>
                </c:pt>
                <c:pt idx="16">
                  <c:v>0.01</c:v>
                </c:pt>
                <c:pt idx="17">
                  <c:v>1.1667469195147252E-2</c:v>
                </c:pt>
                <c:pt idx="18">
                  <c:v>2.5462808600384027E-2</c:v>
                </c:pt>
              </c:numCache>
            </c:numRef>
          </c:val>
          <c:extLst>
            <c:ext xmlns:c16="http://schemas.microsoft.com/office/drawing/2014/chart" uri="{C3380CC4-5D6E-409C-BE32-E72D297353CC}">
              <c16:uniqueId val="{0000000F-110E-45EE-A9F2-89A6136CA811}"/>
            </c:ext>
          </c:extLst>
        </c:ser>
        <c:dLbls>
          <c:showLegendKey val="0"/>
          <c:showVal val="0"/>
          <c:showCatName val="0"/>
          <c:showSerName val="0"/>
          <c:showPercent val="0"/>
          <c:showBubbleSize val="0"/>
        </c:dLbls>
        <c:gapWidth val="0"/>
        <c:overlap val="100"/>
        <c:axId val="69207552"/>
        <c:axId val="69209088"/>
      </c:barChart>
      <c:catAx>
        <c:axId val="69207552"/>
        <c:scaling>
          <c:orientation val="minMax"/>
        </c:scaling>
        <c:delete val="0"/>
        <c:axPos val="b"/>
        <c:numFmt formatCode="General" sourceLinked="1"/>
        <c:majorTickMark val="out"/>
        <c:minorTickMark val="none"/>
        <c:tickLblPos val="nextTo"/>
        <c:txPr>
          <a:bodyPr rot="0" vert="horz"/>
          <a:lstStyle/>
          <a:p>
            <a:pPr>
              <a:defRPr sz="1200">
                <a:solidFill>
                  <a:schemeClr val="tx1"/>
                </a:solidFill>
              </a:defRPr>
            </a:pPr>
            <a:endParaRPr lang="en-US"/>
          </a:p>
        </c:txPr>
        <c:crossAx val="69209088"/>
        <c:crosses val="autoZero"/>
        <c:auto val="0"/>
        <c:lblAlgn val="ctr"/>
        <c:lblOffset val="100"/>
        <c:noMultiLvlLbl val="0"/>
      </c:catAx>
      <c:valAx>
        <c:axId val="69209088"/>
        <c:scaling>
          <c:orientation val="minMax"/>
          <c:max val="1"/>
          <c:min val="0"/>
        </c:scaling>
        <c:delete val="0"/>
        <c:axPos val="l"/>
        <c:majorGridlines>
          <c:spPr>
            <a:ln>
              <a:solidFill>
                <a:schemeClr val="bg1">
                  <a:lumMod val="85000"/>
                </a:schemeClr>
              </a:solidFill>
              <a:prstDash val="sysDot"/>
            </a:ln>
          </c:spPr>
        </c:majorGridlines>
        <c:numFmt formatCode="0%" sourceLinked="0"/>
        <c:majorTickMark val="out"/>
        <c:minorTickMark val="none"/>
        <c:tickLblPos val="nextTo"/>
        <c:txPr>
          <a:bodyPr/>
          <a:lstStyle/>
          <a:p>
            <a:pPr>
              <a:defRPr sz="1200">
                <a:solidFill>
                  <a:schemeClr val="tx1"/>
                </a:solidFill>
              </a:defRPr>
            </a:pPr>
            <a:endParaRPr lang="en-US"/>
          </a:p>
        </c:txPr>
        <c:crossAx val="69207552"/>
        <c:crossesAt val="1"/>
        <c:crossBetween val="between"/>
        <c:majorUnit val="0.2"/>
      </c:valAx>
    </c:plotArea>
    <c:legend>
      <c:legendPos val="b"/>
      <c:layout>
        <c:manualLayout>
          <c:xMode val="edge"/>
          <c:yMode val="edge"/>
          <c:x val="0.14249809785098394"/>
          <c:y val="0.91588051894580991"/>
          <c:w val="0.71208901061280439"/>
          <c:h val="7.8546760080648023E-2"/>
        </c:manualLayout>
      </c:layout>
      <c:overlay val="0"/>
      <c:spPr>
        <a:ln>
          <a:noFill/>
        </a:ln>
      </c:spPr>
      <c:txPr>
        <a:bodyPr/>
        <a:lstStyle/>
        <a:p>
          <a:pPr>
            <a:defRPr sz="1200">
              <a:solidFill>
                <a:schemeClr val="tx1"/>
              </a:solidFill>
            </a:defRPr>
          </a:pPr>
          <a:endParaRPr lang="en-US"/>
        </a:p>
      </c:txPr>
    </c:legend>
    <c:plotVisOnly val="1"/>
    <c:dispBlanksAs val="gap"/>
    <c:showDLblsOverMax val="0"/>
  </c:chart>
  <c:txPr>
    <a:bodyPr/>
    <a:lstStyle/>
    <a:p>
      <a:pPr>
        <a:defRPr sz="16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421759983585116E-2"/>
          <c:y val="5.9430585656322088E-2"/>
          <c:w val="0.92305009105132196"/>
          <c:h val="0.78308073705611492"/>
        </c:manualLayout>
      </c:layout>
      <c:barChart>
        <c:barDir val="col"/>
        <c:grouping val="percentStacked"/>
        <c:varyColors val="0"/>
        <c:ser>
          <c:idx val="0"/>
          <c:order val="0"/>
          <c:tx>
            <c:strRef>
              <c:f>Sheet1!$B$1</c:f>
              <c:strCache>
                <c:ptCount val="1"/>
                <c:pt idx="0">
                  <c:v>Right direction</c:v>
                </c:pt>
              </c:strCache>
            </c:strRef>
          </c:tx>
          <c:spPr>
            <a:solidFill>
              <a:srgbClr val="00B050"/>
            </a:solidFill>
            <a:ln w="38100">
              <a:noFill/>
            </a:ln>
          </c:spPr>
          <c:invertIfNegative val="0"/>
          <c:dLbls>
            <c:dLbl>
              <c:idx val="3"/>
              <c:numFmt formatCode="0%" sourceLinked="0"/>
              <c:spPr/>
              <c:txPr>
                <a:bodyPr anchor="t" anchorCtr="1"/>
                <a:lstStyle/>
                <a:p>
                  <a:pPr>
                    <a:defRPr sz="1600" b="1">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62EA-47C3-83B3-F4A17E694486}"/>
                </c:ext>
              </c:extLst>
            </c:dLbl>
            <c:numFmt formatCode="0%" sourceLinked="0"/>
            <c:spPr>
              <a:noFill/>
              <a:ln>
                <a:noFill/>
              </a:ln>
              <a:effectLst/>
            </c:spPr>
            <c:txPr>
              <a:bodyPr anchor="t" anchorCtr="0"/>
              <a:lstStyle/>
              <a:p>
                <a:pPr>
                  <a:defRPr sz="16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Sheet1!$B$2:$B$20</c:f>
              <c:numCache>
                <c:formatCode>General</c:formatCode>
                <c:ptCount val="19"/>
                <c:pt idx="0">
                  <c:v>0.65799999999999992</c:v>
                </c:pt>
                <c:pt idx="1">
                  <c:v>0.53600000000000003</c:v>
                </c:pt>
                <c:pt idx="2">
                  <c:v>0.64300000000000002</c:v>
                </c:pt>
                <c:pt idx="3">
                  <c:v>0.52200000000000002</c:v>
                </c:pt>
                <c:pt idx="4">
                  <c:v>0.63500000000000001</c:v>
                </c:pt>
                <c:pt idx="5">
                  <c:v>0.48</c:v>
                </c:pt>
                <c:pt idx="6">
                  <c:v>0.312</c:v>
                </c:pt>
                <c:pt idx="7">
                  <c:v>0.373</c:v>
                </c:pt>
                <c:pt idx="8">
                  <c:v>0.627</c:v>
                </c:pt>
                <c:pt idx="9">
                  <c:v>0.53799999999999992</c:v>
                </c:pt>
                <c:pt idx="10">
                  <c:v>0.501</c:v>
                </c:pt>
                <c:pt idx="11">
                  <c:v>0.47299999999999998</c:v>
                </c:pt>
                <c:pt idx="12">
                  <c:v>0.41047783947582195</c:v>
                </c:pt>
                <c:pt idx="13">
                  <c:v>0.57772115514329381</c:v>
                </c:pt>
                <c:pt idx="14">
                  <c:v>0.42599999999999999</c:v>
                </c:pt>
                <c:pt idx="15">
                  <c:v>0.39600000000000002</c:v>
                </c:pt>
                <c:pt idx="16">
                  <c:v>0.30850126993474392</c:v>
                </c:pt>
                <c:pt idx="17">
                  <c:v>0.22500000000000001</c:v>
                </c:pt>
                <c:pt idx="18">
                  <c:v>0.53306077946149377</c:v>
                </c:pt>
              </c:numCache>
            </c:numRef>
          </c:val>
          <c:extLst>
            <c:ext xmlns:c16="http://schemas.microsoft.com/office/drawing/2014/chart" uri="{C3380CC4-5D6E-409C-BE32-E72D297353CC}">
              <c16:uniqueId val="{00000001-62EA-47C3-83B3-F4A17E694486}"/>
            </c:ext>
          </c:extLst>
        </c:ser>
        <c:ser>
          <c:idx val="1"/>
          <c:order val="1"/>
          <c:tx>
            <c:strRef>
              <c:f>Sheet1!$C$1</c:f>
              <c:strCache>
                <c:ptCount val="1"/>
                <c:pt idx="0">
                  <c:v>Wrong direction</c:v>
                </c:pt>
              </c:strCache>
            </c:strRef>
          </c:tx>
          <c:spPr>
            <a:solidFill>
              <a:srgbClr val="C00000"/>
            </a:solidFill>
          </c:spPr>
          <c:invertIfNegative val="0"/>
          <c:dLbls>
            <c:numFmt formatCode="0%" sourceLinked="0"/>
            <c:spPr>
              <a:noFill/>
              <a:ln>
                <a:noFill/>
              </a:ln>
              <a:effectLst/>
            </c:spPr>
            <c:txPr>
              <a:bodyPr anchor="t" anchorCtr="1"/>
              <a:lstStyle/>
              <a:p>
                <a:pPr>
                  <a:defRPr sz="16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Sheet1!$C$2:$C$20</c:f>
              <c:numCache>
                <c:formatCode>General</c:formatCode>
                <c:ptCount val="19"/>
                <c:pt idx="0">
                  <c:v>0.20199999999999999</c:v>
                </c:pt>
                <c:pt idx="1">
                  <c:v>0.32100000000000001</c:v>
                </c:pt>
                <c:pt idx="2">
                  <c:v>0.33200000000000002</c:v>
                </c:pt>
                <c:pt idx="3">
                  <c:v>0.38200000000000001</c:v>
                </c:pt>
                <c:pt idx="4">
                  <c:v>0.27899999999999997</c:v>
                </c:pt>
                <c:pt idx="5">
                  <c:v>0.27</c:v>
                </c:pt>
                <c:pt idx="6">
                  <c:v>0.54700000000000004</c:v>
                </c:pt>
                <c:pt idx="7">
                  <c:v>0.48299999999999998</c:v>
                </c:pt>
                <c:pt idx="8">
                  <c:v>0.252</c:v>
                </c:pt>
                <c:pt idx="9">
                  <c:v>0.31</c:v>
                </c:pt>
                <c:pt idx="10">
                  <c:v>0.33899999999999997</c:v>
                </c:pt>
                <c:pt idx="11">
                  <c:v>0.39</c:v>
                </c:pt>
                <c:pt idx="12">
                  <c:v>0.34412598972168817</c:v>
                </c:pt>
                <c:pt idx="13">
                  <c:v>0.26888246477766858</c:v>
                </c:pt>
                <c:pt idx="14">
                  <c:v>0.40200000000000002</c:v>
                </c:pt>
                <c:pt idx="15">
                  <c:v>0.433</c:v>
                </c:pt>
                <c:pt idx="16">
                  <c:v>0.49332360341815523</c:v>
                </c:pt>
                <c:pt idx="17">
                  <c:v>0.64400000000000002</c:v>
                </c:pt>
                <c:pt idx="18">
                  <c:v>0.31242734196599048</c:v>
                </c:pt>
              </c:numCache>
            </c:numRef>
          </c:val>
          <c:extLst>
            <c:ext xmlns:c16="http://schemas.microsoft.com/office/drawing/2014/chart" uri="{C3380CC4-5D6E-409C-BE32-E72D297353CC}">
              <c16:uniqueId val="{00000002-62EA-47C3-83B3-F4A17E694486}"/>
            </c:ext>
          </c:extLst>
        </c:ser>
        <c:ser>
          <c:idx val="2"/>
          <c:order val="2"/>
          <c:tx>
            <c:strRef>
              <c:f>Sheet1!$D$1</c:f>
              <c:strCache>
                <c:ptCount val="1"/>
                <c:pt idx="0">
                  <c:v>Unsure</c:v>
                </c:pt>
              </c:strCache>
            </c:strRef>
          </c:tx>
          <c:spPr>
            <a:solidFill>
              <a:schemeClr val="bg1">
                <a:lumMod val="65000"/>
              </a:schemeClr>
            </a:solidFill>
          </c:spPr>
          <c:invertIfNegative val="0"/>
          <c:dLbls>
            <c:numFmt formatCode="0%" sourceLinked="0"/>
            <c:spPr>
              <a:noFill/>
              <a:ln>
                <a:noFill/>
              </a:ln>
              <a:effectLst/>
            </c:spPr>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Sheet1!$D$2:$D$20</c:f>
              <c:numCache>
                <c:formatCode>General</c:formatCode>
                <c:ptCount val="19"/>
                <c:pt idx="0">
                  <c:v>0.14000000000000001</c:v>
                </c:pt>
                <c:pt idx="1">
                  <c:v>0.14199999999999999</c:v>
                </c:pt>
                <c:pt idx="2">
                  <c:v>2.5000000000000001E-2</c:v>
                </c:pt>
                <c:pt idx="3">
                  <c:v>9.5000000000000001E-2</c:v>
                </c:pt>
                <c:pt idx="4">
                  <c:v>8.5000000000000006E-2</c:v>
                </c:pt>
                <c:pt idx="5">
                  <c:v>0.25</c:v>
                </c:pt>
                <c:pt idx="6">
                  <c:v>0.14099999999999999</c:v>
                </c:pt>
                <c:pt idx="7">
                  <c:v>0.14199999999999999</c:v>
                </c:pt>
                <c:pt idx="8">
                  <c:v>0.12</c:v>
                </c:pt>
                <c:pt idx="9">
                  <c:v>0.152</c:v>
                </c:pt>
                <c:pt idx="10">
                  <c:v>0.161</c:v>
                </c:pt>
                <c:pt idx="11">
                  <c:v>0.13699999999999998</c:v>
                </c:pt>
                <c:pt idx="12">
                  <c:v>0.24539617080249315</c:v>
                </c:pt>
                <c:pt idx="13">
                  <c:v>0.15339638007903861</c:v>
                </c:pt>
                <c:pt idx="14">
                  <c:v>0.17199999999999999</c:v>
                </c:pt>
                <c:pt idx="15">
                  <c:v>0.17100000000000001</c:v>
                </c:pt>
                <c:pt idx="16">
                  <c:v>0.1981751266471071</c:v>
                </c:pt>
                <c:pt idx="17">
                  <c:v>0.13100000000000001</c:v>
                </c:pt>
                <c:pt idx="18">
                  <c:v>0.15451187857251367</c:v>
                </c:pt>
              </c:numCache>
            </c:numRef>
          </c:val>
          <c:extLst>
            <c:ext xmlns:c16="http://schemas.microsoft.com/office/drawing/2014/chart" uri="{C3380CC4-5D6E-409C-BE32-E72D297353CC}">
              <c16:uniqueId val="{00000003-62EA-47C3-83B3-F4A17E694486}"/>
            </c:ext>
          </c:extLst>
        </c:ser>
        <c:dLbls>
          <c:showLegendKey val="0"/>
          <c:showVal val="0"/>
          <c:showCatName val="0"/>
          <c:showSerName val="0"/>
          <c:showPercent val="0"/>
          <c:showBubbleSize val="0"/>
        </c:dLbls>
        <c:gapWidth val="0"/>
        <c:overlap val="100"/>
        <c:axId val="114804608"/>
        <c:axId val="114806144"/>
      </c:barChart>
      <c:catAx>
        <c:axId val="114804608"/>
        <c:scaling>
          <c:orientation val="minMax"/>
        </c:scaling>
        <c:delete val="0"/>
        <c:axPos val="b"/>
        <c:numFmt formatCode="General" sourceLinked="1"/>
        <c:majorTickMark val="out"/>
        <c:minorTickMark val="none"/>
        <c:tickLblPos val="nextTo"/>
        <c:txPr>
          <a:bodyPr rot="0" vert="horz"/>
          <a:lstStyle/>
          <a:p>
            <a:pPr>
              <a:defRPr sz="1200">
                <a:solidFill>
                  <a:schemeClr val="tx1"/>
                </a:solidFill>
              </a:defRPr>
            </a:pPr>
            <a:endParaRPr lang="en-US"/>
          </a:p>
        </c:txPr>
        <c:crossAx val="114806144"/>
        <c:crosses val="autoZero"/>
        <c:auto val="0"/>
        <c:lblAlgn val="ctr"/>
        <c:lblOffset val="100"/>
        <c:noMultiLvlLbl val="0"/>
      </c:catAx>
      <c:valAx>
        <c:axId val="114806144"/>
        <c:scaling>
          <c:orientation val="minMax"/>
          <c:max val="1"/>
          <c:min val="0"/>
        </c:scaling>
        <c:delete val="0"/>
        <c:axPos val="l"/>
        <c:majorGridlines>
          <c:spPr>
            <a:ln>
              <a:solidFill>
                <a:schemeClr val="bg1">
                  <a:lumMod val="85000"/>
                </a:schemeClr>
              </a:solidFill>
              <a:prstDash val="sysDot"/>
            </a:ln>
          </c:spPr>
        </c:majorGridlines>
        <c:numFmt formatCode="0%" sourceLinked="0"/>
        <c:majorTickMark val="out"/>
        <c:minorTickMark val="none"/>
        <c:tickLblPos val="nextTo"/>
        <c:txPr>
          <a:bodyPr/>
          <a:lstStyle/>
          <a:p>
            <a:pPr>
              <a:defRPr sz="1200">
                <a:solidFill>
                  <a:schemeClr val="tx1"/>
                </a:solidFill>
              </a:defRPr>
            </a:pPr>
            <a:endParaRPr lang="en-US"/>
          </a:p>
        </c:txPr>
        <c:crossAx val="114804608"/>
        <c:crossesAt val="1"/>
        <c:crossBetween val="between"/>
        <c:majorUnit val="0.2"/>
      </c:valAx>
    </c:plotArea>
    <c:legend>
      <c:legendPos val="b"/>
      <c:layout>
        <c:manualLayout>
          <c:xMode val="edge"/>
          <c:yMode val="edge"/>
          <c:x val="0.30266100695067838"/>
          <c:y val="0.91909037214422895"/>
          <c:w val="0.40053262886113178"/>
          <c:h val="8.0909627855771007E-2"/>
        </c:manualLayout>
      </c:layout>
      <c:overlay val="0"/>
      <c:spPr>
        <a:ln>
          <a:noFill/>
        </a:ln>
      </c:spPr>
      <c:txPr>
        <a:bodyPr/>
        <a:lstStyle/>
        <a:p>
          <a:pPr>
            <a:defRPr sz="1200">
              <a:solidFill>
                <a:schemeClr val="tx1"/>
              </a:solidFill>
            </a:defRPr>
          </a:pPr>
          <a:endParaRPr lang="en-US"/>
        </a:p>
      </c:txPr>
    </c:legend>
    <c:plotVisOnly val="1"/>
    <c:dispBlanksAs val="gap"/>
    <c:showDLblsOverMax val="0"/>
  </c:chart>
  <c:txPr>
    <a:bodyPr/>
    <a:lstStyle/>
    <a:p>
      <a:pPr>
        <a:defRPr sz="16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907102003129087E-2"/>
          <c:y val="5.9430585656322088E-2"/>
          <c:w val="0.92413586738139819"/>
          <c:h val="0.76768986173760523"/>
        </c:manualLayout>
      </c:layout>
      <c:barChart>
        <c:barDir val="col"/>
        <c:grouping val="percentStacked"/>
        <c:varyColors val="0"/>
        <c:ser>
          <c:idx val="0"/>
          <c:order val="0"/>
          <c:tx>
            <c:strRef>
              <c:f>Sheet1!$B$1</c:f>
              <c:strCache>
                <c:ptCount val="1"/>
                <c:pt idx="0">
                  <c:v>Improved</c:v>
                </c:pt>
              </c:strCache>
            </c:strRef>
          </c:tx>
          <c:spPr>
            <a:solidFill>
              <a:srgbClr val="00B050"/>
            </a:solidFill>
            <a:ln w="38100">
              <a:noFill/>
            </a:ln>
          </c:spPr>
          <c:invertIfNegative val="0"/>
          <c:dLbls>
            <c:dLbl>
              <c:idx val="3"/>
              <c:numFmt formatCode="0%" sourceLinked="0"/>
              <c:spPr/>
              <c:txPr>
                <a:bodyPr anchor="t" anchorCtr="1"/>
                <a:lstStyle/>
                <a:p>
                  <a:pPr>
                    <a:defRPr sz="1600" b="1">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9FE2-45BB-ABCD-B1B677ACF87C}"/>
                </c:ext>
              </c:extLst>
            </c:dLbl>
            <c:numFmt formatCode="0%" sourceLinked="0"/>
            <c:spPr>
              <a:noFill/>
              <a:ln>
                <a:noFill/>
              </a:ln>
              <a:effectLst/>
            </c:spPr>
            <c:txPr>
              <a:bodyPr anchor="t" anchorCtr="0"/>
              <a:lstStyle/>
              <a:p>
                <a:pPr>
                  <a:defRPr sz="16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Sheet1!$B$2:$B$20</c:f>
              <c:numCache>
                <c:formatCode>General</c:formatCode>
                <c:ptCount val="19"/>
                <c:pt idx="0">
                  <c:v>0.151</c:v>
                </c:pt>
                <c:pt idx="1">
                  <c:v>0.124</c:v>
                </c:pt>
                <c:pt idx="2">
                  <c:v>8.5000000000000006E-2</c:v>
                </c:pt>
                <c:pt idx="3">
                  <c:v>8.5999999999999993E-2</c:v>
                </c:pt>
                <c:pt idx="4">
                  <c:v>0.187</c:v>
                </c:pt>
                <c:pt idx="5">
                  <c:v>0.19</c:v>
                </c:pt>
                <c:pt idx="6">
                  <c:v>8.900000000000001E-2</c:v>
                </c:pt>
                <c:pt idx="7">
                  <c:v>0.17</c:v>
                </c:pt>
                <c:pt idx="8">
                  <c:v>0.27699999999999997</c:v>
                </c:pt>
                <c:pt idx="9">
                  <c:v>0.36599999999999999</c:v>
                </c:pt>
                <c:pt idx="10">
                  <c:v>0.28600000000000003</c:v>
                </c:pt>
                <c:pt idx="11">
                  <c:v>0.217</c:v>
                </c:pt>
                <c:pt idx="12">
                  <c:v>7.189073801176192E-2</c:v>
                </c:pt>
                <c:pt idx="13">
                  <c:v>0.12</c:v>
                </c:pt>
                <c:pt idx="14">
                  <c:v>6.4000000000000001E-2</c:v>
                </c:pt>
                <c:pt idx="15">
                  <c:v>6.8000000000000005E-2</c:v>
                </c:pt>
                <c:pt idx="16">
                  <c:v>2.8999999999999998E-2</c:v>
                </c:pt>
                <c:pt idx="17">
                  <c:v>3.5940466390178435E-2</c:v>
                </c:pt>
                <c:pt idx="18">
                  <c:v>0.28749576828602169</c:v>
                </c:pt>
              </c:numCache>
            </c:numRef>
          </c:val>
          <c:extLst>
            <c:ext xmlns:c16="http://schemas.microsoft.com/office/drawing/2014/chart" uri="{C3380CC4-5D6E-409C-BE32-E72D297353CC}">
              <c16:uniqueId val="{00000001-9FE2-45BB-ABCD-B1B677ACF87C}"/>
            </c:ext>
          </c:extLst>
        </c:ser>
        <c:ser>
          <c:idx val="1"/>
          <c:order val="1"/>
          <c:tx>
            <c:strRef>
              <c:f>Sheet1!$C$1</c:f>
              <c:strCache>
                <c:ptCount val="1"/>
                <c:pt idx="0">
                  <c:v>Somewhat improved</c:v>
                </c:pt>
              </c:strCache>
            </c:strRef>
          </c:tx>
          <c:spPr>
            <a:solidFill>
              <a:srgbClr val="92D050"/>
            </a:solidFill>
          </c:spPr>
          <c:invertIfNegative val="0"/>
          <c:dLbls>
            <c:numFmt formatCode="0%" sourceLinked="0"/>
            <c:spPr>
              <a:noFill/>
              <a:ln>
                <a:noFill/>
              </a:ln>
              <a:effectLst/>
            </c:spPr>
            <c:txPr>
              <a:bodyPr anchor="t" anchorCtr="1"/>
              <a:lstStyle/>
              <a:p>
                <a:pPr>
                  <a:defRPr sz="16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Sheet1!$C$2:$C$20</c:f>
              <c:numCache>
                <c:formatCode>General</c:formatCode>
                <c:ptCount val="19"/>
                <c:pt idx="0">
                  <c:v>0.33200000000000002</c:v>
                </c:pt>
                <c:pt idx="1">
                  <c:v>0.29399999999999998</c:v>
                </c:pt>
                <c:pt idx="2">
                  <c:v>0.312</c:v>
                </c:pt>
                <c:pt idx="3">
                  <c:v>0.20100000000000001</c:v>
                </c:pt>
                <c:pt idx="4">
                  <c:v>0.3</c:v>
                </c:pt>
                <c:pt idx="5">
                  <c:v>0.26</c:v>
                </c:pt>
                <c:pt idx="6">
                  <c:v>9.0999999999999998E-2</c:v>
                </c:pt>
                <c:pt idx="7">
                  <c:v>0.182</c:v>
                </c:pt>
                <c:pt idx="8">
                  <c:v>0.309</c:v>
                </c:pt>
                <c:pt idx="9">
                  <c:v>0.26</c:v>
                </c:pt>
                <c:pt idx="10">
                  <c:v>0.24600000000000002</c:v>
                </c:pt>
                <c:pt idx="11">
                  <c:v>0.221</c:v>
                </c:pt>
                <c:pt idx="12">
                  <c:v>0.15301478151400127</c:v>
                </c:pt>
                <c:pt idx="13">
                  <c:v>0.23600000000000002</c:v>
                </c:pt>
                <c:pt idx="14">
                  <c:v>0.151</c:v>
                </c:pt>
                <c:pt idx="15">
                  <c:v>0.17600000000000002</c:v>
                </c:pt>
                <c:pt idx="16">
                  <c:v>9.6999999999999989E-2</c:v>
                </c:pt>
                <c:pt idx="17">
                  <c:v>6.007578216812956E-2</c:v>
                </c:pt>
                <c:pt idx="18">
                  <c:v>0.27374427997695183</c:v>
                </c:pt>
              </c:numCache>
            </c:numRef>
          </c:val>
          <c:extLst>
            <c:ext xmlns:c16="http://schemas.microsoft.com/office/drawing/2014/chart" uri="{C3380CC4-5D6E-409C-BE32-E72D297353CC}">
              <c16:uniqueId val="{00000002-9FE2-45BB-ABCD-B1B677ACF87C}"/>
            </c:ext>
          </c:extLst>
        </c:ser>
        <c:ser>
          <c:idx val="2"/>
          <c:order val="2"/>
          <c:tx>
            <c:strRef>
              <c:f>Sheet1!$D$1</c:f>
              <c:strCache>
                <c:ptCount val="1"/>
                <c:pt idx="0">
                  <c:v>Neutral</c:v>
                </c:pt>
              </c:strCache>
            </c:strRef>
          </c:tx>
          <c:spPr>
            <a:solidFill>
              <a:srgbClr val="FFC000"/>
            </a:solidFill>
          </c:spPr>
          <c:invertIfNegative val="0"/>
          <c:dLbls>
            <c:numFmt formatCode="0%" sourceLinked="0"/>
            <c:spPr>
              <a:noFill/>
              <a:ln>
                <a:noFill/>
              </a:ln>
              <a:effectLst/>
            </c:spPr>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Sheet1!$D$2:$D$20</c:f>
              <c:numCache>
                <c:formatCode>General</c:formatCode>
                <c:ptCount val="19"/>
                <c:pt idx="0">
                  <c:v>0.308</c:v>
                </c:pt>
                <c:pt idx="1">
                  <c:v>0.311</c:v>
                </c:pt>
                <c:pt idx="2">
                  <c:v>0.315</c:v>
                </c:pt>
                <c:pt idx="3">
                  <c:v>0.32799999999999996</c:v>
                </c:pt>
                <c:pt idx="4">
                  <c:v>0.27</c:v>
                </c:pt>
                <c:pt idx="5">
                  <c:v>0.28999999999999998</c:v>
                </c:pt>
                <c:pt idx="6">
                  <c:v>0.192</c:v>
                </c:pt>
                <c:pt idx="7">
                  <c:v>0.14800000000000002</c:v>
                </c:pt>
                <c:pt idx="8">
                  <c:v>0.185</c:v>
                </c:pt>
                <c:pt idx="9">
                  <c:v>0.187</c:v>
                </c:pt>
                <c:pt idx="10">
                  <c:v>0.185</c:v>
                </c:pt>
                <c:pt idx="11">
                  <c:v>0.20399999999999999</c:v>
                </c:pt>
                <c:pt idx="12">
                  <c:v>0.31754431923463133</c:v>
                </c:pt>
                <c:pt idx="13">
                  <c:v>0.35700000000000004</c:v>
                </c:pt>
                <c:pt idx="14">
                  <c:v>0.31</c:v>
                </c:pt>
                <c:pt idx="15">
                  <c:v>0.255</c:v>
                </c:pt>
                <c:pt idx="16">
                  <c:v>0.23499999999999999</c:v>
                </c:pt>
                <c:pt idx="17">
                  <c:v>0.22177219360939937</c:v>
                </c:pt>
                <c:pt idx="18">
                  <c:v>0.15903645231321339</c:v>
                </c:pt>
              </c:numCache>
            </c:numRef>
          </c:val>
          <c:extLst>
            <c:ext xmlns:c16="http://schemas.microsoft.com/office/drawing/2014/chart" uri="{C3380CC4-5D6E-409C-BE32-E72D297353CC}">
              <c16:uniqueId val="{00000003-9FE2-45BB-ABCD-B1B677ACF87C}"/>
            </c:ext>
          </c:extLst>
        </c:ser>
        <c:ser>
          <c:idx val="3"/>
          <c:order val="3"/>
          <c:tx>
            <c:strRef>
              <c:f>Sheet1!$E$1</c:f>
              <c:strCache>
                <c:ptCount val="1"/>
                <c:pt idx="0">
                  <c:v>Somewhat not improved</c:v>
                </c:pt>
              </c:strCache>
            </c:strRef>
          </c:tx>
          <c:spPr>
            <a:solidFill>
              <a:srgbClr val="FF7D7D"/>
            </a:solidFill>
          </c:spPr>
          <c:invertIfNegative val="0"/>
          <c:dLbls>
            <c:numFmt formatCode="0%" sourceLinked="0"/>
            <c:spPr>
              <a:noFill/>
              <a:ln>
                <a:noFill/>
              </a:ln>
              <a:effectLst/>
            </c:spPr>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Sheet1!$E$2:$E$20</c:f>
              <c:numCache>
                <c:formatCode>General</c:formatCode>
                <c:ptCount val="19"/>
                <c:pt idx="0">
                  <c:v>0.11199999999999999</c:v>
                </c:pt>
                <c:pt idx="1">
                  <c:v>0.14599999999999999</c:v>
                </c:pt>
                <c:pt idx="2">
                  <c:v>0.13</c:v>
                </c:pt>
                <c:pt idx="3">
                  <c:v>0.16</c:v>
                </c:pt>
                <c:pt idx="4">
                  <c:v>0.107</c:v>
                </c:pt>
                <c:pt idx="5">
                  <c:v>0.14000000000000001</c:v>
                </c:pt>
                <c:pt idx="6">
                  <c:v>0.14699999999999999</c:v>
                </c:pt>
                <c:pt idx="7">
                  <c:v>0.14499999999999999</c:v>
                </c:pt>
                <c:pt idx="8">
                  <c:v>0.09</c:v>
                </c:pt>
                <c:pt idx="9">
                  <c:v>8.199999999999999E-2</c:v>
                </c:pt>
                <c:pt idx="10">
                  <c:v>0.129</c:v>
                </c:pt>
                <c:pt idx="11">
                  <c:v>0.16699999999999998</c:v>
                </c:pt>
                <c:pt idx="12">
                  <c:v>0.20969171086178831</c:v>
                </c:pt>
                <c:pt idx="13">
                  <c:v>0.105</c:v>
                </c:pt>
                <c:pt idx="14">
                  <c:v>0.19500000000000001</c:v>
                </c:pt>
                <c:pt idx="15">
                  <c:v>0.16200000000000001</c:v>
                </c:pt>
                <c:pt idx="16">
                  <c:v>0.223</c:v>
                </c:pt>
                <c:pt idx="17">
                  <c:v>0.23449374682251112</c:v>
                </c:pt>
                <c:pt idx="18">
                  <c:v>9.7398813866771003E-2</c:v>
                </c:pt>
              </c:numCache>
            </c:numRef>
          </c:val>
          <c:extLst>
            <c:ext xmlns:c16="http://schemas.microsoft.com/office/drawing/2014/chart" uri="{C3380CC4-5D6E-409C-BE32-E72D297353CC}">
              <c16:uniqueId val="{00000004-9FE2-45BB-ABCD-B1B677ACF87C}"/>
            </c:ext>
          </c:extLst>
        </c:ser>
        <c:ser>
          <c:idx val="4"/>
          <c:order val="4"/>
          <c:tx>
            <c:strRef>
              <c:f>Sheet1!$F$1</c:f>
              <c:strCache>
                <c:ptCount val="1"/>
                <c:pt idx="0">
                  <c:v>Not improved</c:v>
                </c:pt>
              </c:strCache>
            </c:strRef>
          </c:tx>
          <c:spPr>
            <a:solidFill>
              <a:srgbClr val="C00000"/>
            </a:solidFill>
          </c:spPr>
          <c:invertIfNegative val="0"/>
          <c:dLbls>
            <c:numFmt formatCode="0%" sourceLinked="0"/>
            <c:spPr>
              <a:noFill/>
              <a:ln>
                <a:noFill/>
              </a:ln>
              <a:effectLst/>
            </c:spPr>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Sheet1!$F$2:$F$20</c:f>
              <c:numCache>
                <c:formatCode>General</c:formatCode>
                <c:ptCount val="19"/>
                <c:pt idx="0">
                  <c:v>7.5999999999999998E-2</c:v>
                </c:pt>
                <c:pt idx="1">
                  <c:v>9.6000000000000002E-2</c:v>
                </c:pt>
                <c:pt idx="2">
                  <c:v>9.6000000000000002E-2</c:v>
                </c:pt>
                <c:pt idx="3">
                  <c:v>0.157</c:v>
                </c:pt>
                <c:pt idx="4">
                  <c:v>0.111</c:v>
                </c:pt>
                <c:pt idx="5">
                  <c:v>0.08</c:v>
                </c:pt>
                <c:pt idx="6">
                  <c:v>0.45100000000000001</c:v>
                </c:pt>
                <c:pt idx="7">
                  <c:v>0.35</c:v>
                </c:pt>
                <c:pt idx="8">
                  <c:v>0.109</c:v>
                </c:pt>
                <c:pt idx="9">
                  <c:v>9.1999999999999998E-2</c:v>
                </c:pt>
                <c:pt idx="10">
                  <c:v>0.127</c:v>
                </c:pt>
                <c:pt idx="11">
                  <c:v>0.18</c:v>
                </c:pt>
                <c:pt idx="12">
                  <c:v>0.21914248647656642</c:v>
                </c:pt>
                <c:pt idx="13">
                  <c:v>0.14499999999999999</c:v>
                </c:pt>
                <c:pt idx="14">
                  <c:v>0.25</c:v>
                </c:pt>
                <c:pt idx="15">
                  <c:v>0.3</c:v>
                </c:pt>
                <c:pt idx="16">
                  <c:v>0.39</c:v>
                </c:pt>
                <c:pt idx="17">
                  <c:v>0.42453954535388255</c:v>
                </c:pt>
                <c:pt idx="18">
                  <c:v>0.15018863912119701</c:v>
                </c:pt>
              </c:numCache>
            </c:numRef>
          </c:val>
          <c:extLst>
            <c:ext xmlns:c16="http://schemas.microsoft.com/office/drawing/2014/chart" uri="{C3380CC4-5D6E-409C-BE32-E72D297353CC}">
              <c16:uniqueId val="{00000005-9FE2-45BB-ABCD-B1B677ACF87C}"/>
            </c:ext>
          </c:extLst>
        </c:ser>
        <c:ser>
          <c:idx val="5"/>
          <c:order val="5"/>
          <c:tx>
            <c:strRef>
              <c:f>Sheet1!$G$1</c:f>
              <c:strCache>
                <c:ptCount val="1"/>
                <c:pt idx="0">
                  <c:v>Unsure</c:v>
                </c:pt>
              </c:strCache>
            </c:strRef>
          </c:tx>
          <c:spPr>
            <a:solidFill>
              <a:schemeClr val="bg1">
                <a:lumMod val="65000"/>
              </a:schemeClr>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9FE2-45BB-ABCD-B1B677ACF87C}"/>
                </c:ext>
              </c:extLst>
            </c:dLbl>
            <c:dLbl>
              <c:idx val="7"/>
              <c:delete val="1"/>
              <c:extLst>
                <c:ext xmlns:c15="http://schemas.microsoft.com/office/drawing/2012/chart" uri="{CE6537A1-D6FC-4f65-9D91-7224C49458BB}"/>
                <c:ext xmlns:c16="http://schemas.microsoft.com/office/drawing/2014/chart" uri="{C3380CC4-5D6E-409C-BE32-E72D297353CC}">
                  <c16:uniqueId val="{00000007-9FE2-45BB-ABCD-B1B677ACF87C}"/>
                </c:ext>
              </c:extLst>
            </c:dLbl>
            <c:dLbl>
              <c:idx val="9"/>
              <c:delete val="1"/>
              <c:extLst>
                <c:ext xmlns:c15="http://schemas.microsoft.com/office/drawing/2012/chart" uri="{CE6537A1-D6FC-4f65-9D91-7224C49458BB}"/>
                <c:ext xmlns:c16="http://schemas.microsoft.com/office/drawing/2014/chart" uri="{C3380CC4-5D6E-409C-BE32-E72D297353CC}">
                  <c16:uniqueId val="{00000008-9FE2-45BB-ABCD-B1B677ACF87C}"/>
                </c:ext>
              </c:extLst>
            </c:dLbl>
            <c:dLbl>
              <c:idx val="11"/>
              <c:delete val="1"/>
              <c:extLst>
                <c:ext xmlns:c15="http://schemas.microsoft.com/office/drawing/2012/chart" uri="{CE6537A1-D6FC-4f65-9D91-7224C49458BB}"/>
                <c:ext xmlns:c16="http://schemas.microsoft.com/office/drawing/2014/chart" uri="{C3380CC4-5D6E-409C-BE32-E72D297353CC}">
                  <c16:uniqueId val="{00000009-9FE2-45BB-ABCD-B1B677ACF87C}"/>
                </c:ext>
              </c:extLst>
            </c:dLbl>
            <c:numFmt formatCode="0%" sourceLinked="0"/>
            <c:spPr>
              <a:noFill/>
              <a:ln>
                <a:noFill/>
              </a:ln>
              <a:effectLst/>
            </c:spPr>
            <c:txPr>
              <a:bodyPr wrap="square" lIns="38100" tIns="19050" rIns="38100" bIns="19050" anchor="ctr">
                <a:spAutoFit/>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Sheet1!$A$2:$A$20</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Sheet1!$G$2:$G$20</c:f>
              <c:numCache>
                <c:formatCode>General</c:formatCode>
                <c:ptCount val="19"/>
                <c:pt idx="0">
                  <c:v>0.02</c:v>
                </c:pt>
                <c:pt idx="1">
                  <c:v>2.7999999999999997E-2</c:v>
                </c:pt>
                <c:pt idx="2">
                  <c:v>6.2E-2</c:v>
                </c:pt>
                <c:pt idx="3">
                  <c:v>6.7000000000000004E-2</c:v>
                </c:pt>
                <c:pt idx="4">
                  <c:v>2.5000000000000001E-2</c:v>
                </c:pt>
                <c:pt idx="5">
                  <c:v>0.05</c:v>
                </c:pt>
                <c:pt idx="6">
                  <c:v>0.03</c:v>
                </c:pt>
                <c:pt idx="7">
                  <c:v>6.0000000000000001E-3</c:v>
                </c:pt>
                <c:pt idx="8">
                  <c:v>0.03</c:v>
                </c:pt>
                <c:pt idx="9">
                  <c:v>1.6E-2</c:v>
                </c:pt>
                <c:pt idx="10">
                  <c:v>2.7000000000000003E-2</c:v>
                </c:pt>
                <c:pt idx="11">
                  <c:v>1.2E-2</c:v>
                </c:pt>
                <c:pt idx="12">
                  <c:v>2.8715963901255387E-2</c:v>
                </c:pt>
                <c:pt idx="13">
                  <c:v>3.7000000000000005E-2</c:v>
                </c:pt>
                <c:pt idx="14">
                  <c:v>0.03</c:v>
                </c:pt>
                <c:pt idx="15">
                  <c:v>3.9E-2</c:v>
                </c:pt>
                <c:pt idx="16">
                  <c:v>2.4E-2</c:v>
                </c:pt>
                <c:pt idx="17">
                  <c:v>2.3178265655895473E-2</c:v>
                </c:pt>
                <c:pt idx="18">
                  <c:v>3.2136046435846104E-2</c:v>
                </c:pt>
              </c:numCache>
            </c:numRef>
          </c:val>
          <c:extLst>
            <c:ext xmlns:c16="http://schemas.microsoft.com/office/drawing/2014/chart" uri="{C3380CC4-5D6E-409C-BE32-E72D297353CC}">
              <c16:uniqueId val="{0000000A-9FE2-45BB-ABCD-B1B677ACF87C}"/>
            </c:ext>
          </c:extLst>
        </c:ser>
        <c:dLbls>
          <c:showLegendKey val="0"/>
          <c:showVal val="0"/>
          <c:showCatName val="0"/>
          <c:showSerName val="0"/>
          <c:showPercent val="0"/>
          <c:showBubbleSize val="0"/>
        </c:dLbls>
        <c:gapWidth val="0"/>
        <c:overlap val="100"/>
        <c:axId val="115291264"/>
        <c:axId val="115292800"/>
      </c:barChart>
      <c:catAx>
        <c:axId val="115291264"/>
        <c:scaling>
          <c:orientation val="minMax"/>
        </c:scaling>
        <c:delete val="0"/>
        <c:axPos val="b"/>
        <c:numFmt formatCode="General" sourceLinked="1"/>
        <c:majorTickMark val="out"/>
        <c:minorTickMark val="none"/>
        <c:tickLblPos val="nextTo"/>
        <c:txPr>
          <a:bodyPr rot="0" vert="horz"/>
          <a:lstStyle/>
          <a:p>
            <a:pPr>
              <a:defRPr sz="1200">
                <a:solidFill>
                  <a:schemeClr val="tx2">
                    <a:lumMod val="75000"/>
                  </a:schemeClr>
                </a:solidFill>
              </a:defRPr>
            </a:pPr>
            <a:endParaRPr lang="en-US"/>
          </a:p>
        </c:txPr>
        <c:crossAx val="115292800"/>
        <c:crosses val="autoZero"/>
        <c:auto val="0"/>
        <c:lblAlgn val="ctr"/>
        <c:lblOffset val="100"/>
        <c:noMultiLvlLbl val="0"/>
      </c:catAx>
      <c:valAx>
        <c:axId val="115292800"/>
        <c:scaling>
          <c:orientation val="minMax"/>
          <c:max val="1"/>
          <c:min val="0"/>
        </c:scaling>
        <c:delete val="0"/>
        <c:axPos val="l"/>
        <c:majorGridlines>
          <c:spPr>
            <a:ln>
              <a:solidFill>
                <a:schemeClr val="bg1">
                  <a:lumMod val="85000"/>
                </a:schemeClr>
              </a:solidFill>
              <a:prstDash val="sysDot"/>
            </a:ln>
          </c:spPr>
        </c:majorGridlines>
        <c:numFmt formatCode="0%" sourceLinked="0"/>
        <c:majorTickMark val="out"/>
        <c:minorTickMark val="none"/>
        <c:tickLblPos val="nextTo"/>
        <c:txPr>
          <a:bodyPr/>
          <a:lstStyle/>
          <a:p>
            <a:pPr>
              <a:defRPr sz="1200">
                <a:solidFill>
                  <a:schemeClr val="tx1"/>
                </a:solidFill>
              </a:defRPr>
            </a:pPr>
            <a:endParaRPr lang="en-US"/>
          </a:p>
        </c:txPr>
        <c:crossAx val="115291264"/>
        <c:crossesAt val="1"/>
        <c:crossBetween val="between"/>
        <c:majorUnit val="0.2"/>
      </c:valAx>
    </c:plotArea>
    <c:legend>
      <c:legendPos val="b"/>
      <c:layout>
        <c:manualLayout>
          <c:xMode val="edge"/>
          <c:yMode val="edge"/>
          <c:x val="7.2580248676666487E-2"/>
          <c:y val="0.90770231133340529"/>
          <c:w val="0.8494118452584738"/>
          <c:h val="6.741585018825734E-2"/>
        </c:manualLayout>
      </c:layout>
      <c:overlay val="0"/>
      <c:spPr>
        <a:ln>
          <a:noFill/>
        </a:ln>
      </c:spPr>
      <c:txPr>
        <a:bodyPr/>
        <a:lstStyle/>
        <a:p>
          <a:pPr>
            <a:defRPr sz="1200">
              <a:solidFill>
                <a:schemeClr val="tx1"/>
              </a:solidFill>
            </a:defRPr>
          </a:pPr>
          <a:endParaRPr lang="en-US"/>
        </a:p>
      </c:txPr>
    </c:legend>
    <c:plotVisOnly val="1"/>
    <c:dispBlanksAs val="gap"/>
    <c:showDLblsOverMax val="0"/>
  </c:chart>
  <c:txPr>
    <a:bodyPr/>
    <a:lstStyle/>
    <a:p>
      <a:pPr>
        <a:defRPr sz="16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4886607297228E-2"/>
          <c:y val="2.2325227261351516E-2"/>
          <c:w val="0.94595688690189839"/>
          <c:h val="0.74913417371584345"/>
        </c:manualLayout>
      </c:layout>
      <c:barChart>
        <c:barDir val="col"/>
        <c:grouping val="clustered"/>
        <c:varyColors val="0"/>
        <c:ser>
          <c:idx val="0"/>
          <c:order val="0"/>
          <c:tx>
            <c:strRef>
              <c:f>Sheet1!$B$1</c:f>
              <c:strCache>
                <c:ptCount val="1"/>
                <c:pt idx="0">
                  <c:v>March 13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Jobs/economy</c:v>
                </c:pt>
                <c:pt idx="1">
                  <c:v>Inflation</c:v>
                </c:pt>
                <c:pt idx="2">
                  <c:v>Healthcare</c:v>
                </c:pt>
                <c:pt idx="3">
                  <c:v>Trump/US Relations</c:v>
                </c:pt>
                <c:pt idx="4">
                  <c:v>Housing/cost of housing</c:v>
                </c:pt>
                <c:pt idx="5">
                  <c:v>Immigration</c:v>
                </c:pt>
                <c:pt idx="6">
                  <c:v>Peace/world peace</c:v>
                </c:pt>
                <c:pt idx="7">
                  <c:v>Environment</c:v>
                </c:pt>
                <c:pt idx="8">
                  <c:v>National Security</c:v>
                </c:pt>
                <c:pt idx="9">
                  <c:v>Crime</c:v>
                </c:pt>
              </c:strCache>
            </c:strRef>
          </c:cat>
          <c:val>
            <c:numRef>
              <c:f>Sheet1!$B$2:$B$11</c:f>
              <c:numCache>
                <c:formatCode>0.0</c:formatCode>
                <c:ptCount val="10"/>
                <c:pt idx="0">
                  <c:v>19</c:v>
                </c:pt>
                <c:pt idx="1">
                  <c:v>9.3000000000000007</c:v>
                </c:pt>
                <c:pt idx="2">
                  <c:v>7</c:v>
                </c:pt>
                <c:pt idx="3">
                  <c:v>15.7</c:v>
                </c:pt>
                <c:pt idx="4">
                  <c:v>4.5</c:v>
                </c:pt>
                <c:pt idx="5">
                  <c:v>4.3</c:v>
                </c:pt>
                <c:pt idx="6">
                  <c:v>3.1</c:v>
                </c:pt>
                <c:pt idx="7">
                  <c:v>1.8</c:v>
                </c:pt>
                <c:pt idx="8">
                  <c:v>2.6</c:v>
                </c:pt>
                <c:pt idx="9">
                  <c:v>2</c:v>
                </c:pt>
              </c:numCache>
            </c:numRef>
          </c:val>
          <c:extLst>
            <c:ext xmlns:c16="http://schemas.microsoft.com/office/drawing/2014/chart" uri="{C3380CC4-5D6E-409C-BE32-E72D297353CC}">
              <c16:uniqueId val="{00000000-FC1B-4BEF-97C6-4C454AD3CDE5}"/>
            </c:ext>
          </c:extLst>
        </c:ser>
        <c:ser>
          <c:idx val="1"/>
          <c:order val="1"/>
          <c:tx>
            <c:strRef>
              <c:f>Sheet1!$C$1</c:f>
              <c:strCache>
                <c:ptCount val="1"/>
                <c:pt idx="0">
                  <c:v>April 10</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Jobs/economy</c:v>
                </c:pt>
                <c:pt idx="1">
                  <c:v>Inflation</c:v>
                </c:pt>
                <c:pt idx="2">
                  <c:v>Healthcare</c:v>
                </c:pt>
                <c:pt idx="3">
                  <c:v>Trump/US Relations</c:v>
                </c:pt>
                <c:pt idx="4">
                  <c:v>Housing/cost of housing</c:v>
                </c:pt>
                <c:pt idx="5">
                  <c:v>Immigration</c:v>
                </c:pt>
                <c:pt idx="6">
                  <c:v>Peace/world peace</c:v>
                </c:pt>
                <c:pt idx="7">
                  <c:v>Environment</c:v>
                </c:pt>
                <c:pt idx="8">
                  <c:v>National Security</c:v>
                </c:pt>
                <c:pt idx="9">
                  <c:v>Crime</c:v>
                </c:pt>
              </c:strCache>
            </c:strRef>
          </c:cat>
          <c:val>
            <c:numRef>
              <c:f>Sheet1!$C$2:$C$11</c:f>
              <c:numCache>
                <c:formatCode>0.0</c:formatCode>
                <c:ptCount val="10"/>
                <c:pt idx="0">
                  <c:v>23.7</c:v>
                </c:pt>
                <c:pt idx="1">
                  <c:v>12</c:v>
                </c:pt>
                <c:pt idx="2">
                  <c:v>9.5</c:v>
                </c:pt>
                <c:pt idx="3">
                  <c:v>9.3000000000000007</c:v>
                </c:pt>
                <c:pt idx="4">
                  <c:v>4.4000000000000004</c:v>
                </c:pt>
                <c:pt idx="5">
                  <c:v>4.3</c:v>
                </c:pt>
                <c:pt idx="6">
                  <c:v>3.6</c:v>
                </c:pt>
                <c:pt idx="7">
                  <c:v>3.3</c:v>
                </c:pt>
                <c:pt idx="8">
                  <c:v>2.4</c:v>
                </c:pt>
                <c:pt idx="9">
                  <c:v>2.1</c:v>
                </c:pt>
              </c:numCache>
            </c:numRef>
          </c:val>
          <c:extLst>
            <c:ext xmlns:c16="http://schemas.microsoft.com/office/drawing/2014/chart" uri="{C3380CC4-5D6E-409C-BE32-E72D297353CC}">
              <c16:uniqueId val="{00000001-FC1B-4BEF-97C6-4C454AD3CDE5}"/>
            </c:ext>
          </c:extLst>
        </c:ser>
        <c:dLbls>
          <c:showLegendKey val="0"/>
          <c:showVal val="0"/>
          <c:showCatName val="0"/>
          <c:showSerName val="0"/>
          <c:showPercent val="0"/>
          <c:showBubbleSize val="0"/>
        </c:dLbls>
        <c:gapWidth val="50"/>
        <c:axId val="1951132880"/>
        <c:axId val="1951132048"/>
      </c:barChart>
      <c:catAx>
        <c:axId val="1951132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951132048"/>
        <c:crosses val="autoZero"/>
        <c:auto val="1"/>
        <c:lblAlgn val="ctr"/>
        <c:lblOffset val="100"/>
        <c:noMultiLvlLbl val="0"/>
      </c:catAx>
      <c:valAx>
        <c:axId val="19511320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51132880"/>
        <c:crosses val="autoZero"/>
        <c:crossBetween val="between"/>
        <c:majorUnit val="2"/>
        <c:minorUnit val="0.5"/>
      </c:valAx>
      <c:spPr>
        <a:noFill/>
        <a:ln>
          <a:noFill/>
        </a:ln>
        <a:effectLst/>
      </c:spPr>
    </c:plotArea>
    <c:legend>
      <c:legendPos val="b"/>
      <c:layout>
        <c:manualLayout>
          <c:xMode val="edge"/>
          <c:yMode val="edge"/>
          <c:x val="0.38613159999226926"/>
          <c:y val="0.92724718213142909"/>
          <c:w val="0.26488579244306337"/>
          <c:h val="6.08572970707280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405341981263832E-2"/>
          <c:y val="6.6705944769187564E-2"/>
          <c:w val="0.90286148152306778"/>
          <c:h val="0.69082727060374483"/>
        </c:manualLayout>
      </c:layout>
      <c:lineChart>
        <c:grouping val="standard"/>
        <c:varyColors val="0"/>
        <c:ser>
          <c:idx val="0"/>
          <c:order val="0"/>
          <c:tx>
            <c:strRef>
              <c:f>Sheet1!$B$1</c:f>
              <c:strCache>
                <c:ptCount val="1"/>
                <c:pt idx="0">
                  <c:v>Index</c:v>
                </c:pt>
              </c:strCache>
            </c:strRef>
          </c:tx>
          <c:spPr>
            <a:ln w="50800">
              <a:solidFill>
                <a:srgbClr val="00B050"/>
              </a:solidFill>
            </a:ln>
          </c:spPr>
          <c:marker>
            <c:symbol val="none"/>
          </c:marker>
          <c:cat>
            <c:numRef>
              <c:f>Sheet1!$A$2:$A$55</c:f>
              <c:numCache>
                <c:formatCode>m/d/yyyy</c:formatCode>
                <c:ptCount val="53"/>
                <c:pt idx="0">
                  <c:v>45758</c:v>
                </c:pt>
                <c:pt idx="1">
                  <c:v>45765</c:v>
                </c:pt>
                <c:pt idx="2">
                  <c:v>45772</c:v>
                </c:pt>
                <c:pt idx="3">
                  <c:v>45779</c:v>
                </c:pt>
                <c:pt idx="4">
                  <c:v>45786</c:v>
                </c:pt>
                <c:pt idx="5">
                  <c:v>45793</c:v>
                </c:pt>
                <c:pt idx="6">
                  <c:v>45800</c:v>
                </c:pt>
                <c:pt idx="7">
                  <c:v>45807</c:v>
                </c:pt>
                <c:pt idx="8">
                  <c:v>45814</c:v>
                </c:pt>
                <c:pt idx="9">
                  <c:v>45821</c:v>
                </c:pt>
                <c:pt idx="10">
                  <c:v>45828</c:v>
                </c:pt>
                <c:pt idx="11">
                  <c:v>45835</c:v>
                </c:pt>
                <c:pt idx="12">
                  <c:v>45842</c:v>
                </c:pt>
                <c:pt idx="13">
                  <c:v>45849</c:v>
                </c:pt>
                <c:pt idx="14">
                  <c:v>45856</c:v>
                </c:pt>
                <c:pt idx="15">
                  <c:v>45863</c:v>
                </c:pt>
                <c:pt idx="16">
                  <c:v>45870</c:v>
                </c:pt>
                <c:pt idx="17">
                  <c:v>45877</c:v>
                </c:pt>
                <c:pt idx="18">
                  <c:v>45884</c:v>
                </c:pt>
                <c:pt idx="19">
                  <c:v>45891</c:v>
                </c:pt>
                <c:pt idx="20">
                  <c:v>45898</c:v>
                </c:pt>
                <c:pt idx="21">
                  <c:v>45905</c:v>
                </c:pt>
                <c:pt idx="22">
                  <c:v>45912</c:v>
                </c:pt>
                <c:pt idx="23">
                  <c:v>45919</c:v>
                </c:pt>
                <c:pt idx="24">
                  <c:v>45926</c:v>
                </c:pt>
                <c:pt idx="25">
                  <c:v>45933</c:v>
                </c:pt>
                <c:pt idx="26">
                  <c:v>45940</c:v>
                </c:pt>
                <c:pt idx="27">
                  <c:v>45947</c:v>
                </c:pt>
                <c:pt idx="28">
                  <c:v>45954</c:v>
                </c:pt>
                <c:pt idx="29">
                  <c:v>45961</c:v>
                </c:pt>
                <c:pt idx="30">
                  <c:v>45968</c:v>
                </c:pt>
                <c:pt idx="31">
                  <c:v>45975</c:v>
                </c:pt>
                <c:pt idx="32">
                  <c:v>45982</c:v>
                </c:pt>
                <c:pt idx="33">
                  <c:v>45989</c:v>
                </c:pt>
                <c:pt idx="34">
                  <c:v>45996</c:v>
                </c:pt>
                <c:pt idx="35">
                  <c:v>46003</c:v>
                </c:pt>
                <c:pt idx="36">
                  <c:v>46010</c:v>
                </c:pt>
                <c:pt idx="37">
                  <c:v>46017</c:v>
                </c:pt>
                <c:pt idx="38">
                  <c:v>46024</c:v>
                </c:pt>
                <c:pt idx="39">
                  <c:v>46031</c:v>
                </c:pt>
                <c:pt idx="40">
                  <c:v>46038</c:v>
                </c:pt>
                <c:pt idx="41">
                  <c:v>46045</c:v>
                </c:pt>
                <c:pt idx="42">
                  <c:v>46052</c:v>
                </c:pt>
                <c:pt idx="43">
                  <c:v>46059</c:v>
                </c:pt>
                <c:pt idx="44">
                  <c:v>46066</c:v>
                </c:pt>
                <c:pt idx="45">
                  <c:v>46073</c:v>
                </c:pt>
                <c:pt idx="46">
                  <c:v>46080</c:v>
                </c:pt>
                <c:pt idx="47">
                  <c:v>46087</c:v>
                </c:pt>
                <c:pt idx="48">
                  <c:v>46094</c:v>
                </c:pt>
                <c:pt idx="49">
                  <c:v>46101</c:v>
                </c:pt>
                <c:pt idx="50">
                  <c:v>46108</c:v>
                </c:pt>
                <c:pt idx="51">
                  <c:v>46115</c:v>
                </c:pt>
                <c:pt idx="52">
                  <c:v>46122</c:v>
                </c:pt>
              </c:numCache>
            </c:numRef>
          </c:cat>
          <c:val>
            <c:numRef>
              <c:f>Sheet1!$B$2:$B$55</c:f>
              <c:numCache>
                <c:formatCode>General</c:formatCode>
                <c:ptCount val="53"/>
                <c:pt idx="0">
                  <c:v>45.9</c:v>
                </c:pt>
                <c:pt idx="1">
                  <c:v>45.14</c:v>
                </c:pt>
                <c:pt idx="2">
                  <c:v>44.85</c:v>
                </c:pt>
                <c:pt idx="3">
                  <c:v>46.85</c:v>
                </c:pt>
                <c:pt idx="4">
                  <c:v>48.59</c:v>
                </c:pt>
                <c:pt idx="5">
                  <c:v>51.44</c:v>
                </c:pt>
                <c:pt idx="6">
                  <c:v>52.09</c:v>
                </c:pt>
                <c:pt idx="7">
                  <c:v>51.28</c:v>
                </c:pt>
                <c:pt idx="8" formatCode="0.00">
                  <c:v>52.1</c:v>
                </c:pt>
                <c:pt idx="9">
                  <c:v>52.19</c:v>
                </c:pt>
                <c:pt idx="10">
                  <c:v>52.41</c:v>
                </c:pt>
                <c:pt idx="11">
                  <c:v>52.54</c:v>
                </c:pt>
                <c:pt idx="12">
                  <c:v>52.12</c:v>
                </c:pt>
                <c:pt idx="13">
                  <c:v>52.05</c:v>
                </c:pt>
                <c:pt idx="14">
                  <c:v>53.07</c:v>
                </c:pt>
                <c:pt idx="15">
                  <c:v>52.97</c:v>
                </c:pt>
                <c:pt idx="16">
                  <c:v>51.69</c:v>
                </c:pt>
                <c:pt idx="17">
                  <c:v>51.96</c:v>
                </c:pt>
                <c:pt idx="18">
                  <c:v>51.21</c:v>
                </c:pt>
                <c:pt idx="19">
                  <c:v>50.95</c:v>
                </c:pt>
                <c:pt idx="20">
                  <c:v>51.7</c:v>
                </c:pt>
                <c:pt idx="21">
                  <c:v>51.23</c:v>
                </c:pt>
                <c:pt idx="22">
                  <c:v>51.16</c:v>
                </c:pt>
                <c:pt idx="23">
                  <c:v>51.32</c:v>
                </c:pt>
                <c:pt idx="24">
                  <c:v>50.74</c:v>
                </c:pt>
                <c:pt idx="25">
                  <c:v>50.48</c:v>
                </c:pt>
                <c:pt idx="26">
                  <c:v>50.77</c:v>
                </c:pt>
                <c:pt idx="27">
                  <c:v>49.64</c:v>
                </c:pt>
                <c:pt idx="28">
                  <c:v>49.62</c:v>
                </c:pt>
                <c:pt idx="29">
                  <c:v>49.79</c:v>
                </c:pt>
                <c:pt idx="30">
                  <c:v>48.7</c:v>
                </c:pt>
                <c:pt idx="31">
                  <c:v>48.63</c:v>
                </c:pt>
                <c:pt idx="32">
                  <c:v>49.53</c:v>
                </c:pt>
                <c:pt idx="33">
                  <c:v>49.23</c:v>
                </c:pt>
                <c:pt idx="34">
                  <c:v>49.45</c:v>
                </c:pt>
                <c:pt idx="35">
                  <c:v>49.91</c:v>
                </c:pt>
                <c:pt idx="36">
                  <c:v>49.62</c:v>
                </c:pt>
                <c:pt idx="37">
                  <c:v>50.51</c:v>
                </c:pt>
                <c:pt idx="38">
                  <c:v>50</c:v>
                </c:pt>
                <c:pt idx="39">
                  <c:v>50.07</c:v>
                </c:pt>
                <c:pt idx="40">
                  <c:v>50.16</c:v>
                </c:pt>
                <c:pt idx="41">
                  <c:v>50.36</c:v>
                </c:pt>
                <c:pt idx="42">
                  <c:v>50.29</c:v>
                </c:pt>
                <c:pt idx="43">
                  <c:v>51.72</c:v>
                </c:pt>
                <c:pt idx="44">
                  <c:v>53.15</c:v>
                </c:pt>
                <c:pt idx="45">
                  <c:v>53.45</c:v>
                </c:pt>
                <c:pt idx="46">
                  <c:v>54.19</c:v>
                </c:pt>
                <c:pt idx="47">
                  <c:v>53.79</c:v>
                </c:pt>
                <c:pt idx="48">
                  <c:v>52.93</c:v>
                </c:pt>
                <c:pt idx="49">
                  <c:v>50.59</c:v>
                </c:pt>
                <c:pt idx="50">
                  <c:v>49.2</c:v>
                </c:pt>
                <c:pt idx="51">
                  <c:v>46.93</c:v>
                </c:pt>
                <c:pt idx="52">
                  <c:v>46.31</c:v>
                </c:pt>
              </c:numCache>
            </c:numRef>
          </c:val>
          <c:smooth val="1"/>
          <c:extLst>
            <c:ext xmlns:c16="http://schemas.microsoft.com/office/drawing/2014/chart" uri="{C3380CC4-5D6E-409C-BE32-E72D297353CC}">
              <c16:uniqueId val="{00000000-3645-4F54-A72A-BDD513F65182}"/>
            </c:ext>
          </c:extLst>
        </c:ser>
        <c:dLbls>
          <c:showLegendKey val="0"/>
          <c:showVal val="0"/>
          <c:showCatName val="0"/>
          <c:showSerName val="0"/>
          <c:showPercent val="0"/>
          <c:showBubbleSize val="0"/>
        </c:dLbls>
        <c:smooth val="0"/>
        <c:axId val="111430272"/>
        <c:axId val="112120192"/>
      </c:lineChart>
      <c:dateAx>
        <c:axId val="111430272"/>
        <c:scaling>
          <c:orientation val="minMax"/>
        </c:scaling>
        <c:delete val="0"/>
        <c:axPos val="b"/>
        <c:numFmt formatCode="m/d/yyyy" sourceLinked="1"/>
        <c:majorTickMark val="out"/>
        <c:minorTickMark val="none"/>
        <c:tickLblPos val="nextTo"/>
        <c:txPr>
          <a:bodyPr/>
          <a:lstStyle/>
          <a:p>
            <a:pPr>
              <a:defRPr lang="en-CA" sz="1050">
                <a:solidFill>
                  <a:schemeClr val="tx1"/>
                </a:solidFill>
              </a:defRPr>
            </a:pPr>
            <a:endParaRPr lang="en-US"/>
          </a:p>
        </c:txPr>
        <c:crossAx val="112120192"/>
        <c:crosses val="autoZero"/>
        <c:auto val="0"/>
        <c:lblOffset val="100"/>
        <c:baseTimeUnit val="days"/>
        <c:majorUnit val="1"/>
        <c:majorTimeUnit val="months"/>
      </c:dateAx>
      <c:valAx>
        <c:axId val="112120192"/>
        <c:scaling>
          <c:orientation val="minMax"/>
          <c:max val="70"/>
          <c:min val="30"/>
        </c:scaling>
        <c:delete val="0"/>
        <c:axPos val="l"/>
        <c:majorGridlines>
          <c:spPr>
            <a:ln>
              <a:solidFill>
                <a:schemeClr val="bg1">
                  <a:lumMod val="75000"/>
                </a:schemeClr>
              </a:solidFill>
              <a:prstDash val="sysDash"/>
            </a:ln>
          </c:spPr>
        </c:majorGridlines>
        <c:numFmt formatCode="#,##0" sourceLinked="0"/>
        <c:majorTickMark val="out"/>
        <c:minorTickMark val="none"/>
        <c:tickLblPos val="nextTo"/>
        <c:txPr>
          <a:bodyPr/>
          <a:lstStyle/>
          <a:p>
            <a:pPr>
              <a:defRPr lang="en-CA" sz="1100">
                <a:solidFill>
                  <a:schemeClr val="tx1"/>
                </a:solidFill>
              </a:defRPr>
            </a:pPr>
            <a:endParaRPr lang="en-US"/>
          </a:p>
        </c:txPr>
        <c:crossAx val="111430272"/>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2016</c:v>
                </c:pt>
              </c:strCache>
            </c:strRef>
          </c:tx>
          <c:spPr>
            <a:solidFill>
              <a:schemeClr val="accent1">
                <a:lumMod val="40000"/>
                <a:lumOff val="60000"/>
              </a:schemeClr>
            </a:solidFill>
          </c:spPr>
          <c:invertIfNegative val="0"/>
          <c:dLbls>
            <c:spPr>
              <a:noFill/>
              <a:ln>
                <a:noFill/>
              </a:ln>
              <a:effectLst/>
            </c:spPr>
            <c:txPr>
              <a:bodyPr/>
              <a:lstStyle/>
              <a:p>
                <a:pPr>
                  <a:defRPr sz="2400" b="1">
                    <a:solidFill>
                      <a:schemeClr val="bg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 psychiatrist</c:v>
                </c:pt>
                <c:pt idx="1">
                  <c:v>A counsellor</c:v>
                </c:pt>
                <c:pt idx="2">
                  <c:v>A psychotherapist</c:v>
                </c:pt>
              </c:strCache>
            </c:strRef>
          </c:cat>
          <c:val>
            <c:numRef>
              <c:f>Sheet1!$B$2:$B$4</c:f>
              <c:numCache>
                <c:formatCode>0%</c:formatCode>
                <c:ptCount val="3"/>
                <c:pt idx="0">
                  <c:v>0.25</c:v>
                </c:pt>
                <c:pt idx="1">
                  <c:v>0.25</c:v>
                </c:pt>
                <c:pt idx="2">
                  <c:v>0.25</c:v>
                </c:pt>
              </c:numCache>
            </c:numRef>
          </c:val>
          <c:extLst>
            <c:ext xmlns:c16="http://schemas.microsoft.com/office/drawing/2014/chart" uri="{C3380CC4-5D6E-409C-BE32-E72D297353CC}">
              <c16:uniqueId val="{00000000-9C3E-457C-8652-0174A12670E4}"/>
            </c:ext>
          </c:extLst>
        </c:ser>
        <c:ser>
          <c:idx val="1"/>
          <c:order val="1"/>
          <c:tx>
            <c:strRef>
              <c:f>Sheet1!$C$1</c:f>
              <c:strCache>
                <c:ptCount val="1"/>
                <c:pt idx="0">
                  <c:v>2017</c:v>
                </c:pt>
              </c:strCache>
            </c:strRef>
          </c:tx>
          <c:spPr>
            <a:solidFill>
              <a:schemeClr val="accent1"/>
            </a:solidFill>
          </c:spPr>
          <c:invertIfNegative val="0"/>
          <c:dLbls>
            <c:spPr>
              <a:noFill/>
              <a:ln>
                <a:noFill/>
              </a:ln>
              <a:effectLst/>
            </c:spPr>
            <c:txPr>
              <a:bodyPr/>
              <a:lstStyle/>
              <a:p>
                <a:pPr>
                  <a:defRPr sz="2400" b="1">
                    <a:solidFill>
                      <a:schemeClr val="bg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 psychiatrist</c:v>
                </c:pt>
                <c:pt idx="1">
                  <c:v>A counsellor</c:v>
                </c:pt>
                <c:pt idx="2">
                  <c:v>A psychotherapist</c:v>
                </c:pt>
              </c:strCache>
            </c:strRef>
          </c:cat>
          <c:val>
            <c:numRef>
              <c:f>Sheet1!$C$2:$C$4</c:f>
              <c:numCache>
                <c:formatCode>0%</c:formatCode>
                <c:ptCount val="3"/>
                <c:pt idx="0">
                  <c:v>0.25</c:v>
                </c:pt>
                <c:pt idx="1">
                  <c:v>0.25</c:v>
                </c:pt>
                <c:pt idx="2">
                  <c:v>0.25</c:v>
                </c:pt>
              </c:numCache>
            </c:numRef>
          </c:val>
          <c:extLst>
            <c:ext xmlns:c16="http://schemas.microsoft.com/office/drawing/2014/chart" uri="{C3380CC4-5D6E-409C-BE32-E72D297353CC}">
              <c16:uniqueId val="{00000001-9C3E-457C-8652-0174A12670E4}"/>
            </c:ext>
          </c:extLst>
        </c:ser>
        <c:ser>
          <c:idx val="2"/>
          <c:order val="2"/>
          <c:tx>
            <c:strRef>
              <c:f>Sheet1!$D$1</c:f>
              <c:strCache>
                <c:ptCount val="1"/>
                <c:pt idx="0">
                  <c:v>2018</c:v>
                </c:pt>
              </c:strCache>
            </c:strRef>
          </c:tx>
          <c:spPr>
            <a:solidFill>
              <a:schemeClr val="accent1">
                <a:lumMod val="50000"/>
              </a:schemeClr>
            </a:solidFill>
          </c:spPr>
          <c:invertIfNegative val="0"/>
          <c:dLbls>
            <c:spPr>
              <a:noFill/>
              <a:ln>
                <a:noFill/>
              </a:ln>
              <a:effectLst/>
            </c:spPr>
            <c:txPr>
              <a:bodyPr/>
              <a:lstStyle/>
              <a:p>
                <a:pPr>
                  <a:defRPr sz="2400" b="1">
                    <a:solidFill>
                      <a:schemeClr val="bg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 psychiatrist</c:v>
                </c:pt>
                <c:pt idx="1">
                  <c:v>A counsellor</c:v>
                </c:pt>
                <c:pt idx="2">
                  <c:v>A psychotherapist</c:v>
                </c:pt>
              </c:strCache>
            </c:strRef>
          </c:cat>
          <c:val>
            <c:numRef>
              <c:f>Sheet1!$D$2:$D$4</c:f>
              <c:numCache>
                <c:formatCode>0%</c:formatCode>
                <c:ptCount val="3"/>
                <c:pt idx="0">
                  <c:v>0.25</c:v>
                </c:pt>
                <c:pt idx="1">
                  <c:v>0.25</c:v>
                </c:pt>
                <c:pt idx="2">
                  <c:v>0.25</c:v>
                </c:pt>
              </c:numCache>
            </c:numRef>
          </c:val>
          <c:extLst>
            <c:ext xmlns:c16="http://schemas.microsoft.com/office/drawing/2014/chart" uri="{C3380CC4-5D6E-409C-BE32-E72D297353CC}">
              <c16:uniqueId val="{00000002-9C3E-457C-8652-0174A12670E4}"/>
            </c:ext>
          </c:extLst>
        </c:ser>
        <c:dLbls>
          <c:showLegendKey val="0"/>
          <c:showVal val="1"/>
          <c:showCatName val="0"/>
          <c:showSerName val="0"/>
          <c:showPercent val="0"/>
          <c:showBubbleSize val="0"/>
        </c:dLbls>
        <c:gapWidth val="140"/>
        <c:axId val="128784256"/>
        <c:axId val="128785792"/>
      </c:barChart>
      <c:catAx>
        <c:axId val="128784256"/>
        <c:scaling>
          <c:orientation val="minMax"/>
        </c:scaling>
        <c:delete val="0"/>
        <c:axPos val="b"/>
        <c:numFmt formatCode="General" sourceLinked="1"/>
        <c:majorTickMark val="none"/>
        <c:minorTickMark val="none"/>
        <c:tickLblPos val="nextTo"/>
        <c:txPr>
          <a:bodyPr/>
          <a:lstStyle/>
          <a:p>
            <a:pPr>
              <a:defRPr sz="1400">
                <a:solidFill>
                  <a:schemeClr val="bg1"/>
                </a:solidFill>
              </a:defRPr>
            </a:pPr>
            <a:endParaRPr lang="en-US"/>
          </a:p>
        </c:txPr>
        <c:crossAx val="128785792"/>
        <c:crosses val="autoZero"/>
        <c:auto val="1"/>
        <c:lblAlgn val="ctr"/>
        <c:lblOffset val="100"/>
        <c:noMultiLvlLbl val="0"/>
      </c:catAx>
      <c:valAx>
        <c:axId val="128785792"/>
        <c:scaling>
          <c:orientation val="minMax"/>
          <c:max val="1"/>
        </c:scaling>
        <c:delete val="0"/>
        <c:axPos val="l"/>
        <c:numFmt formatCode="0%" sourceLinked="0"/>
        <c:majorTickMark val="none"/>
        <c:minorTickMark val="none"/>
        <c:tickLblPos val="nextTo"/>
        <c:txPr>
          <a:bodyPr/>
          <a:lstStyle/>
          <a:p>
            <a:pPr>
              <a:defRPr sz="1800">
                <a:solidFill>
                  <a:schemeClr val="bg1"/>
                </a:solidFill>
              </a:defRPr>
            </a:pPr>
            <a:endParaRPr lang="en-US"/>
          </a:p>
        </c:txPr>
        <c:crossAx val="128784256"/>
        <c:crosses val="autoZero"/>
        <c:crossBetween val="between"/>
      </c:valAx>
      <c:spPr>
        <a:noFill/>
        <a:ln w="25387">
          <a:noFill/>
        </a:ln>
      </c:spPr>
    </c:plotArea>
    <c:legend>
      <c:legendPos val="b"/>
      <c:overlay val="0"/>
      <c:txPr>
        <a:bodyPr/>
        <a:lstStyle/>
        <a:p>
          <a:pPr>
            <a:defRPr sz="1400">
              <a:solidFill>
                <a:schemeClr val="bg1"/>
              </a:solidFill>
            </a:defRPr>
          </a:pPr>
          <a:endParaRPr lang="en-US"/>
        </a:p>
      </c:txPr>
    </c:legend>
    <c:plotVisOnly val="1"/>
    <c:dispBlanksAs val="gap"/>
    <c:showDLblsOverMax val="0"/>
  </c:chart>
  <c:txPr>
    <a:bodyPr/>
    <a:lstStyle/>
    <a:p>
      <a:pPr>
        <a:defRPr sz="1198">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2016</c:v>
                </c:pt>
              </c:strCache>
            </c:strRef>
          </c:tx>
          <c:spPr>
            <a:solidFill>
              <a:schemeClr val="accent1">
                <a:lumMod val="40000"/>
                <a:lumOff val="60000"/>
              </a:schemeClr>
            </a:solidFill>
          </c:spPr>
          <c:invertIfNegative val="0"/>
          <c:dLbls>
            <c:spPr>
              <a:noFill/>
              <a:ln>
                <a:noFill/>
              </a:ln>
              <a:effectLst/>
            </c:spPr>
            <c:txPr>
              <a:bodyPr/>
              <a:lstStyle/>
              <a:p>
                <a:pPr>
                  <a:defRPr sz="2400" b="1">
                    <a:solidFill>
                      <a:schemeClr val="bg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 psychiatrist</c:v>
                </c:pt>
                <c:pt idx="1">
                  <c:v>A counsellor</c:v>
                </c:pt>
                <c:pt idx="2">
                  <c:v>A psychotherapist</c:v>
                </c:pt>
              </c:strCache>
            </c:strRef>
          </c:cat>
          <c:val>
            <c:numRef>
              <c:f>Sheet1!$B$2:$B$4</c:f>
              <c:numCache>
                <c:formatCode>0%</c:formatCode>
                <c:ptCount val="3"/>
                <c:pt idx="0">
                  <c:v>0.25</c:v>
                </c:pt>
                <c:pt idx="1">
                  <c:v>0.25</c:v>
                </c:pt>
                <c:pt idx="2">
                  <c:v>0.25</c:v>
                </c:pt>
              </c:numCache>
            </c:numRef>
          </c:val>
          <c:extLst>
            <c:ext xmlns:c16="http://schemas.microsoft.com/office/drawing/2014/chart" uri="{C3380CC4-5D6E-409C-BE32-E72D297353CC}">
              <c16:uniqueId val="{00000000-9C3E-457C-8652-0174A12670E4}"/>
            </c:ext>
          </c:extLst>
        </c:ser>
        <c:ser>
          <c:idx val="1"/>
          <c:order val="1"/>
          <c:tx>
            <c:strRef>
              <c:f>Sheet1!$C$1</c:f>
              <c:strCache>
                <c:ptCount val="1"/>
                <c:pt idx="0">
                  <c:v>2017</c:v>
                </c:pt>
              </c:strCache>
            </c:strRef>
          </c:tx>
          <c:spPr>
            <a:solidFill>
              <a:schemeClr val="accent1"/>
            </a:solidFill>
          </c:spPr>
          <c:invertIfNegative val="0"/>
          <c:dLbls>
            <c:spPr>
              <a:noFill/>
              <a:ln>
                <a:noFill/>
              </a:ln>
              <a:effectLst/>
            </c:spPr>
            <c:txPr>
              <a:bodyPr/>
              <a:lstStyle/>
              <a:p>
                <a:pPr>
                  <a:defRPr sz="2400" b="1">
                    <a:solidFill>
                      <a:schemeClr val="bg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 psychiatrist</c:v>
                </c:pt>
                <c:pt idx="1">
                  <c:v>A counsellor</c:v>
                </c:pt>
                <c:pt idx="2">
                  <c:v>A psychotherapist</c:v>
                </c:pt>
              </c:strCache>
            </c:strRef>
          </c:cat>
          <c:val>
            <c:numRef>
              <c:f>Sheet1!$C$2:$C$4</c:f>
              <c:numCache>
                <c:formatCode>0%</c:formatCode>
                <c:ptCount val="3"/>
                <c:pt idx="0">
                  <c:v>0.25</c:v>
                </c:pt>
                <c:pt idx="1">
                  <c:v>0.25</c:v>
                </c:pt>
                <c:pt idx="2">
                  <c:v>0.25</c:v>
                </c:pt>
              </c:numCache>
            </c:numRef>
          </c:val>
          <c:extLst>
            <c:ext xmlns:c16="http://schemas.microsoft.com/office/drawing/2014/chart" uri="{C3380CC4-5D6E-409C-BE32-E72D297353CC}">
              <c16:uniqueId val="{00000001-9C3E-457C-8652-0174A12670E4}"/>
            </c:ext>
          </c:extLst>
        </c:ser>
        <c:ser>
          <c:idx val="2"/>
          <c:order val="2"/>
          <c:tx>
            <c:strRef>
              <c:f>Sheet1!$D$1</c:f>
              <c:strCache>
                <c:ptCount val="1"/>
                <c:pt idx="0">
                  <c:v>2018</c:v>
                </c:pt>
              </c:strCache>
            </c:strRef>
          </c:tx>
          <c:spPr>
            <a:solidFill>
              <a:schemeClr val="accent1">
                <a:lumMod val="50000"/>
              </a:schemeClr>
            </a:solidFill>
          </c:spPr>
          <c:invertIfNegative val="0"/>
          <c:dLbls>
            <c:spPr>
              <a:noFill/>
              <a:ln>
                <a:noFill/>
              </a:ln>
              <a:effectLst/>
            </c:spPr>
            <c:txPr>
              <a:bodyPr/>
              <a:lstStyle/>
              <a:p>
                <a:pPr>
                  <a:defRPr sz="2400" b="1">
                    <a:solidFill>
                      <a:schemeClr val="bg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 psychiatrist</c:v>
                </c:pt>
                <c:pt idx="1">
                  <c:v>A counsellor</c:v>
                </c:pt>
                <c:pt idx="2">
                  <c:v>A psychotherapist</c:v>
                </c:pt>
              </c:strCache>
            </c:strRef>
          </c:cat>
          <c:val>
            <c:numRef>
              <c:f>Sheet1!$D$2:$D$4</c:f>
              <c:numCache>
                <c:formatCode>0%</c:formatCode>
                <c:ptCount val="3"/>
                <c:pt idx="0">
                  <c:v>0.25</c:v>
                </c:pt>
                <c:pt idx="1">
                  <c:v>0.25</c:v>
                </c:pt>
                <c:pt idx="2">
                  <c:v>0.25</c:v>
                </c:pt>
              </c:numCache>
            </c:numRef>
          </c:val>
          <c:extLst>
            <c:ext xmlns:c16="http://schemas.microsoft.com/office/drawing/2014/chart" uri="{C3380CC4-5D6E-409C-BE32-E72D297353CC}">
              <c16:uniqueId val="{00000002-9C3E-457C-8652-0174A12670E4}"/>
            </c:ext>
          </c:extLst>
        </c:ser>
        <c:dLbls>
          <c:showLegendKey val="0"/>
          <c:showVal val="1"/>
          <c:showCatName val="0"/>
          <c:showSerName val="0"/>
          <c:showPercent val="0"/>
          <c:showBubbleSize val="0"/>
        </c:dLbls>
        <c:gapWidth val="140"/>
        <c:axId val="128784256"/>
        <c:axId val="128785792"/>
      </c:barChart>
      <c:catAx>
        <c:axId val="128784256"/>
        <c:scaling>
          <c:orientation val="minMax"/>
        </c:scaling>
        <c:delete val="0"/>
        <c:axPos val="b"/>
        <c:numFmt formatCode="General" sourceLinked="1"/>
        <c:majorTickMark val="none"/>
        <c:minorTickMark val="none"/>
        <c:tickLblPos val="nextTo"/>
        <c:txPr>
          <a:bodyPr/>
          <a:lstStyle/>
          <a:p>
            <a:pPr>
              <a:defRPr sz="1400">
                <a:solidFill>
                  <a:schemeClr val="bg1"/>
                </a:solidFill>
              </a:defRPr>
            </a:pPr>
            <a:endParaRPr lang="en-US"/>
          </a:p>
        </c:txPr>
        <c:crossAx val="128785792"/>
        <c:crosses val="autoZero"/>
        <c:auto val="1"/>
        <c:lblAlgn val="ctr"/>
        <c:lblOffset val="100"/>
        <c:noMultiLvlLbl val="0"/>
      </c:catAx>
      <c:valAx>
        <c:axId val="128785792"/>
        <c:scaling>
          <c:orientation val="minMax"/>
          <c:max val="1"/>
        </c:scaling>
        <c:delete val="0"/>
        <c:axPos val="l"/>
        <c:numFmt formatCode="0%" sourceLinked="0"/>
        <c:majorTickMark val="none"/>
        <c:minorTickMark val="none"/>
        <c:tickLblPos val="nextTo"/>
        <c:txPr>
          <a:bodyPr/>
          <a:lstStyle/>
          <a:p>
            <a:pPr>
              <a:defRPr sz="1800">
                <a:solidFill>
                  <a:schemeClr val="bg1"/>
                </a:solidFill>
              </a:defRPr>
            </a:pPr>
            <a:endParaRPr lang="en-US"/>
          </a:p>
        </c:txPr>
        <c:crossAx val="128784256"/>
        <c:crosses val="autoZero"/>
        <c:crossBetween val="between"/>
      </c:valAx>
      <c:spPr>
        <a:noFill/>
        <a:ln w="25387">
          <a:noFill/>
        </a:ln>
      </c:spPr>
    </c:plotArea>
    <c:legend>
      <c:legendPos val="b"/>
      <c:overlay val="0"/>
      <c:txPr>
        <a:bodyPr/>
        <a:lstStyle/>
        <a:p>
          <a:pPr>
            <a:defRPr sz="1400">
              <a:solidFill>
                <a:schemeClr val="bg1"/>
              </a:solidFill>
            </a:defRPr>
          </a:pPr>
          <a:endParaRPr lang="en-US"/>
        </a:p>
      </c:txPr>
    </c:legend>
    <c:plotVisOnly val="1"/>
    <c:dispBlanksAs val="gap"/>
    <c:showDLblsOverMax val="0"/>
  </c:chart>
  <c:txPr>
    <a:bodyPr/>
    <a:lstStyle/>
    <a:p>
      <a:pPr>
        <a:defRPr sz="1198">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2016</c:v>
                </c:pt>
              </c:strCache>
            </c:strRef>
          </c:tx>
          <c:spPr>
            <a:solidFill>
              <a:schemeClr val="accent1">
                <a:lumMod val="40000"/>
                <a:lumOff val="60000"/>
              </a:schemeClr>
            </a:solidFill>
          </c:spPr>
          <c:invertIfNegative val="0"/>
          <c:dLbls>
            <c:spPr>
              <a:noFill/>
              <a:ln>
                <a:noFill/>
              </a:ln>
              <a:effectLst/>
            </c:spPr>
            <c:txPr>
              <a:bodyPr/>
              <a:lstStyle/>
              <a:p>
                <a:pPr>
                  <a:defRPr sz="2400" b="1">
                    <a:solidFill>
                      <a:schemeClr val="bg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 psychiatrist</c:v>
                </c:pt>
                <c:pt idx="1">
                  <c:v>A counsellor</c:v>
                </c:pt>
                <c:pt idx="2">
                  <c:v>A psychotherapist</c:v>
                </c:pt>
              </c:strCache>
            </c:strRef>
          </c:cat>
          <c:val>
            <c:numRef>
              <c:f>Sheet1!$B$2:$B$4</c:f>
              <c:numCache>
                <c:formatCode>0%</c:formatCode>
                <c:ptCount val="3"/>
                <c:pt idx="0">
                  <c:v>0.25</c:v>
                </c:pt>
                <c:pt idx="1">
                  <c:v>0.25</c:v>
                </c:pt>
                <c:pt idx="2">
                  <c:v>0.25</c:v>
                </c:pt>
              </c:numCache>
            </c:numRef>
          </c:val>
          <c:extLst>
            <c:ext xmlns:c16="http://schemas.microsoft.com/office/drawing/2014/chart" uri="{C3380CC4-5D6E-409C-BE32-E72D297353CC}">
              <c16:uniqueId val="{00000000-9C3E-457C-8652-0174A12670E4}"/>
            </c:ext>
          </c:extLst>
        </c:ser>
        <c:ser>
          <c:idx val="1"/>
          <c:order val="1"/>
          <c:tx>
            <c:strRef>
              <c:f>Sheet1!$C$1</c:f>
              <c:strCache>
                <c:ptCount val="1"/>
                <c:pt idx="0">
                  <c:v>2017</c:v>
                </c:pt>
              </c:strCache>
            </c:strRef>
          </c:tx>
          <c:spPr>
            <a:solidFill>
              <a:schemeClr val="accent1"/>
            </a:solidFill>
          </c:spPr>
          <c:invertIfNegative val="0"/>
          <c:dLbls>
            <c:spPr>
              <a:noFill/>
              <a:ln>
                <a:noFill/>
              </a:ln>
              <a:effectLst/>
            </c:spPr>
            <c:txPr>
              <a:bodyPr/>
              <a:lstStyle/>
              <a:p>
                <a:pPr>
                  <a:defRPr sz="2400" b="1">
                    <a:solidFill>
                      <a:schemeClr val="bg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 psychiatrist</c:v>
                </c:pt>
                <c:pt idx="1">
                  <c:v>A counsellor</c:v>
                </c:pt>
                <c:pt idx="2">
                  <c:v>A psychotherapist</c:v>
                </c:pt>
              </c:strCache>
            </c:strRef>
          </c:cat>
          <c:val>
            <c:numRef>
              <c:f>Sheet1!$C$2:$C$4</c:f>
              <c:numCache>
                <c:formatCode>0%</c:formatCode>
                <c:ptCount val="3"/>
                <c:pt idx="0">
                  <c:v>0.25</c:v>
                </c:pt>
                <c:pt idx="1">
                  <c:v>0.25</c:v>
                </c:pt>
                <c:pt idx="2">
                  <c:v>0.25</c:v>
                </c:pt>
              </c:numCache>
            </c:numRef>
          </c:val>
          <c:extLst>
            <c:ext xmlns:c16="http://schemas.microsoft.com/office/drawing/2014/chart" uri="{C3380CC4-5D6E-409C-BE32-E72D297353CC}">
              <c16:uniqueId val="{00000001-9C3E-457C-8652-0174A12670E4}"/>
            </c:ext>
          </c:extLst>
        </c:ser>
        <c:ser>
          <c:idx val="2"/>
          <c:order val="2"/>
          <c:tx>
            <c:strRef>
              <c:f>Sheet1!$D$1</c:f>
              <c:strCache>
                <c:ptCount val="1"/>
                <c:pt idx="0">
                  <c:v>2018</c:v>
                </c:pt>
              </c:strCache>
            </c:strRef>
          </c:tx>
          <c:spPr>
            <a:solidFill>
              <a:schemeClr val="accent1">
                <a:lumMod val="50000"/>
              </a:schemeClr>
            </a:solidFill>
          </c:spPr>
          <c:invertIfNegative val="0"/>
          <c:dLbls>
            <c:spPr>
              <a:noFill/>
              <a:ln>
                <a:noFill/>
              </a:ln>
              <a:effectLst/>
            </c:spPr>
            <c:txPr>
              <a:bodyPr/>
              <a:lstStyle/>
              <a:p>
                <a:pPr>
                  <a:defRPr sz="2400" b="1">
                    <a:solidFill>
                      <a:schemeClr val="bg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 psychiatrist</c:v>
                </c:pt>
                <c:pt idx="1">
                  <c:v>A counsellor</c:v>
                </c:pt>
                <c:pt idx="2">
                  <c:v>A psychotherapist</c:v>
                </c:pt>
              </c:strCache>
            </c:strRef>
          </c:cat>
          <c:val>
            <c:numRef>
              <c:f>Sheet1!$D$2:$D$4</c:f>
              <c:numCache>
                <c:formatCode>0%</c:formatCode>
                <c:ptCount val="3"/>
                <c:pt idx="0">
                  <c:v>0.25</c:v>
                </c:pt>
                <c:pt idx="1">
                  <c:v>0.25</c:v>
                </c:pt>
                <c:pt idx="2">
                  <c:v>0.25</c:v>
                </c:pt>
              </c:numCache>
            </c:numRef>
          </c:val>
          <c:extLst>
            <c:ext xmlns:c16="http://schemas.microsoft.com/office/drawing/2014/chart" uri="{C3380CC4-5D6E-409C-BE32-E72D297353CC}">
              <c16:uniqueId val="{00000002-9C3E-457C-8652-0174A12670E4}"/>
            </c:ext>
          </c:extLst>
        </c:ser>
        <c:dLbls>
          <c:showLegendKey val="0"/>
          <c:showVal val="1"/>
          <c:showCatName val="0"/>
          <c:showSerName val="0"/>
          <c:showPercent val="0"/>
          <c:showBubbleSize val="0"/>
        </c:dLbls>
        <c:gapWidth val="140"/>
        <c:axId val="128784256"/>
        <c:axId val="128785792"/>
      </c:barChart>
      <c:catAx>
        <c:axId val="128784256"/>
        <c:scaling>
          <c:orientation val="minMax"/>
        </c:scaling>
        <c:delete val="0"/>
        <c:axPos val="b"/>
        <c:numFmt formatCode="General" sourceLinked="1"/>
        <c:majorTickMark val="none"/>
        <c:minorTickMark val="none"/>
        <c:tickLblPos val="nextTo"/>
        <c:txPr>
          <a:bodyPr/>
          <a:lstStyle/>
          <a:p>
            <a:pPr>
              <a:defRPr sz="1400">
                <a:solidFill>
                  <a:schemeClr val="bg1"/>
                </a:solidFill>
              </a:defRPr>
            </a:pPr>
            <a:endParaRPr lang="en-US"/>
          </a:p>
        </c:txPr>
        <c:crossAx val="128785792"/>
        <c:crosses val="autoZero"/>
        <c:auto val="1"/>
        <c:lblAlgn val="ctr"/>
        <c:lblOffset val="100"/>
        <c:noMultiLvlLbl val="0"/>
      </c:catAx>
      <c:valAx>
        <c:axId val="128785792"/>
        <c:scaling>
          <c:orientation val="minMax"/>
          <c:max val="1"/>
        </c:scaling>
        <c:delete val="0"/>
        <c:axPos val="l"/>
        <c:numFmt formatCode="0%" sourceLinked="0"/>
        <c:majorTickMark val="none"/>
        <c:minorTickMark val="none"/>
        <c:tickLblPos val="nextTo"/>
        <c:txPr>
          <a:bodyPr/>
          <a:lstStyle/>
          <a:p>
            <a:pPr>
              <a:defRPr sz="1800">
                <a:solidFill>
                  <a:schemeClr val="bg1"/>
                </a:solidFill>
              </a:defRPr>
            </a:pPr>
            <a:endParaRPr lang="en-US"/>
          </a:p>
        </c:txPr>
        <c:crossAx val="128784256"/>
        <c:crosses val="autoZero"/>
        <c:crossBetween val="between"/>
      </c:valAx>
      <c:spPr>
        <a:noFill/>
        <a:ln w="25387">
          <a:noFill/>
        </a:ln>
      </c:spPr>
    </c:plotArea>
    <c:legend>
      <c:legendPos val="b"/>
      <c:overlay val="0"/>
      <c:txPr>
        <a:bodyPr/>
        <a:lstStyle/>
        <a:p>
          <a:pPr>
            <a:defRPr sz="1400">
              <a:solidFill>
                <a:schemeClr val="bg1"/>
              </a:solidFill>
            </a:defRPr>
          </a:pPr>
          <a:endParaRPr lang="en-US"/>
        </a:p>
      </c:txPr>
    </c:legend>
    <c:plotVisOnly val="1"/>
    <c:dispBlanksAs val="gap"/>
    <c:showDLblsOverMax val="0"/>
  </c:chart>
  <c:txPr>
    <a:bodyPr/>
    <a:lstStyle/>
    <a:p>
      <a:pPr>
        <a:defRPr sz="1198">
          <a:solidFill>
            <a:schemeClr val="tx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2016</c:v>
                </c:pt>
              </c:strCache>
            </c:strRef>
          </c:tx>
          <c:spPr>
            <a:solidFill>
              <a:schemeClr val="accent1">
                <a:lumMod val="40000"/>
                <a:lumOff val="60000"/>
              </a:schemeClr>
            </a:solidFill>
          </c:spPr>
          <c:invertIfNegative val="0"/>
          <c:dLbls>
            <c:spPr>
              <a:noFill/>
              <a:ln>
                <a:noFill/>
              </a:ln>
              <a:effectLst/>
            </c:spPr>
            <c:txPr>
              <a:bodyPr/>
              <a:lstStyle/>
              <a:p>
                <a:pPr>
                  <a:defRPr sz="2400" b="1">
                    <a:solidFill>
                      <a:schemeClr val="bg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 psychiatrist</c:v>
                </c:pt>
                <c:pt idx="1">
                  <c:v>A counsellor</c:v>
                </c:pt>
                <c:pt idx="2">
                  <c:v>A psychotherapist</c:v>
                </c:pt>
              </c:strCache>
            </c:strRef>
          </c:cat>
          <c:val>
            <c:numRef>
              <c:f>Sheet1!$B$2:$B$4</c:f>
              <c:numCache>
                <c:formatCode>0%</c:formatCode>
                <c:ptCount val="3"/>
                <c:pt idx="0">
                  <c:v>0.25</c:v>
                </c:pt>
                <c:pt idx="1">
                  <c:v>0.25</c:v>
                </c:pt>
                <c:pt idx="2">
                  <c:v>0.25</c:v>
                </c:pt>
              </c:numCache>
            </c:numRef>
          </c:val>
          <c:extLst>
            <c:ext xmlns:c16="http://schemas.microsoft.com/office/drawing/2014/chart" uri="{C3380CC4-5D6E-409C-BE32-E72D297353CC}">
              <c16:uniqueId val="{00000000-9C3E-457C-8652-0174A12670E4}"/>
            </c:ext>
          </c:extLst>
        </c:ser>
        <c:ser>
          <c:idx val="1"/>
          <c:order val="1"/>
          <c:tx>
            <c:strRef>
              <c:f>Sheet1!$C$1</c:f>
              <c:strCache>
                <c:ptCount val="1"/>
                <c:pt idx="0">
                  <c:v>2017</c:v>
                </c:pt>
              </c:strCache>
            </c:strRef>
          </c:tx>
          <c:spPr>
            <a:solidFill>
              <a:schemeClr val="accent1"/>
            </a:solidFill>
          </c:spPr>
          <c:invertIfNegative val="0"/>
          <c:dLbls>
            <c:spPr>
              <a:noFill/>
              <a:ln>
                <a:noFill/>
              </a:ln>
              <a:effectLst/>
            </c:spPr>
            <c:txPr>
              <a:bodyPr/>
              <a:lstStyle/>
              <a:p>
                <a:pPr>
                  <a:defRPr sz="2400" b="1">
                    <a:solidFill>
                      <a:schemeClr val="bg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 psychiatrist</c:v>
                </c:pt>
                <c:pt idx="1">
                  <c:v>A counsellor</c:v>
                </c:pt>
                <c:pt idx="2">
                  <c:v>A psychotherapist</c:v>
                </c:pt>
              </c:strCache>
            </c:strRef>
          </c:cat>
          <c:val>
            <c:numRef>
              <c:f>Sheet1!$C$2:$C$4</c:f>
              <c:numCache>
                <c:formatCode>0%</c:formatCode>
                <c:ptCount val="3"/>
                <c:pt idx="0">
                  <c:v>0.25</c:v>
                </c:pt>
                <c:pt idx="1">
                  <c:v>0.25</c:v>
                </c:pt>
                <c:pt idx="2">
                  <c:v>0.25</c:v>
                </c:pt>
              </c:numCache>
            </c:numRef>
          </c:val>
          <c:extLst>
            <c:ext xmlns:c16="http://schemas.microsoft.com/office/drawing/2014/chart" uri="{C3380CC4-5D6E-409C-BE32-E72D297353CC}">
              <c16:uniqueId val="{00000001-9C3E-457C-8652-0174A12670E4}"/>
            </c:ext>
          </c:extLst>
        </c:ser>
        <c:ser>
          <c:idx val="2"/>
          <c:order val="2"/>
          <c:tx>
            <c:strRef>
              <c:f>Sheet1!$D$1</c:f>
              <c:strCache>
                <c:ptCount val="1"/>
                <c:pt idx="0">
                  <c:v>2018</c:v>
                </c:pt>
              </c:strCache>
            </c:strRef>
          </c:tx>
          <c:spPr>
            <a:solidFill>
              <a:schemeClr val="accent1">
                <a:lumMod val="50000"/>
              </a:schemeClr>
            </a:solidFill>
          </c:spPr>
          <c:invertIfNegative val="0"/>
          <c:dLbls>
            <c:spPr>
              <a:noFill/>
              <a:ln>
                <a:noFill/>
              </a:ln>
              <a:effectLst/>
            </c:spPr>
            <c:txPr>
              <a:bodyPr/>
              <a:lstStyle/>
              <a:p>
                <a:pPr>
                  <a:defRPr sz="2400" b="1">
                    <a:solidFill>
                      <a:schemeClr val="bg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 psychiatrist</c:v>
                </c:pt>
                <c:pt idx="1">
                  <c:v>A counsellor</c:v>
                </c:pt>
                <c:pt idx="2">
                  <c:v>A psychotherapist</c:v>
                </c:pt>
              </c:strCache>
            </c:strRef>
          </c:cat>
          <c:val>
            <c:numRef>
              <c:f>Sheet1!$D$2:$D$4</c:f>
              <c:numCache>
                <c:formatCode>0%</c:formatCode>
                <c:ptCount val="3"/>
                <c:pt idx="0">
                  <c:v>0.25</c:v>
                </c:pt>
                <c:pt idx="1">
                  <c:v>0.25</c:v>
                </c:pt>
                <c:pt idx="2">
                  <c:v>0.25</c:v>
                </c:pt>
              </c:numCache>
            </c:numRef>
          </c:val>
          <c:extLst>
            <c:ext xmlns:c16="http://schemas.microsoft.com/office/drawing/2014/chart" uri="{C3380CC4-5D6E-409C-BE32-E72D297353CC}">
              <c16:uniqueId val="{00000002-9C3E-457C-8652-0174A12670E4}"/>
            </c:ext>
          </c:extLst>
        </c:ser>
        <c:dLbls>
          <c:showLegendKey val="0"/>
          <c:showVal val="1"/>
          <c:showCatName val="0"/>
          <c:showSerName val="0"/>
          <c:showPercent val="0"/>
          <c:showBubbleSize val="0"/>
        </c:dLbls>
        <c:gapWidth val="140"/>
        <c:axId val="128784256"/>
        <c:axId val="128785792"/>
      </c:barChart>
      <c:catAx>
        <c:axId val="128784256"/>
        <c:scaling>
          <c:orientation val="minMax"/>
        </c:scaling>
        <c:delete val="0"/>
        <c:axPos val="b"/>
        <c:numFmt formatCode="General" sourceLinked="1"/>
        <c:majorTickMark val="none"/>
        <c:minorTickMark val="none"/>
        <c:tickLblPos val="nextTo"/>
        <c:txPr>
          <a:bodyPr/>
          <a:lstStyle/>
          <a:p>
            <a:pPr>
              <a:defRPr sz="1400">
                <a:solidFill>
                  <a:schemeClr val="bg1"/>
                </a:solidFill>
              </a:defRPr>
            </a:pPr>
            <a:endParaRPr lang="en-US"/>
          </a:p>
        </c:txPr>
        <c:crossAx val="128785792"/>
        <c:crosses val="autoZero"/>
        <c:auto val="1"/>
        <c:lblAlgn val="ctr"/>
        <c:lblOffset val="100"/>
        <c:noMultiLvlLbl val="0"/>
      </c:catAx>
      <c:valAx>
        <c:axId val="128785792"/>
        <c:scaling>
          <c:orientation val="minMax"/>
          <c:max val="1"/>
        </c:scaling>
        <c:delete val="0"/>
        <c:axPos val="l"/>
        <c:numFmt formatCode="0%" sourceLinked="0"/>
        <c:majorTickMark val="none"/>
        <c:minorTickMark val="none"/>
        <c:tickLblPos val="nextTo"/>
        <c:txPr>
          <a:bodyPr/>
          <a:lstStyle/>
          <a:p>
            <a:pPr>
              <a:defRPr sz="1800">
                <a:solidFill>
                  <a:schemeClr val="bg1"/>
                </a:solidFill>
              </a:defRPr>
            </a:pPr>
            <a:endParaRPr lang="en-US"/>
          </a:p>
        </c:txPr>
        <c:crossAx val="128784256"/>
        <c:crosses val="autoZero"/>
        <c:crossBetween val="between"/>
      </c:valAx>
      <c:spPr>
        <a:noFill/>
        <a:ln w="25387">
          <a:noFill/>
        </a:ln>
      </c:spPr>
    </c:plotArea>
    <c:legend>
      <c:legendPos val="b"/>
      <c:overlay val="0"/>
      <c:txPr>
        <a:bodyPr/>
        <a:lstStyle/>
        <a:p>
          <a:pPr>
            <a:defRPr sz="1400">
              <a:solidFill>
                <a:schemeClr val="bg1"/>
              </a:solidFill>
            </a:defRPr>
          </a:pPr>
          <a:endParaRPr lang="en-US"/>
        </a:p>
      </c:txPr>
    </c:legend>
    <c:plotVisOnly val="1"/>
    <c:dispBlanksAs val="gap"/>
    <c:showDLblsOverMax val="0"/>
  </c:chart>
  <c:txPr>
    <a:bodyPr/>
    <a:lstStyle/>
    <a:p>
      <a:pPr>
        <a:defRPr sz="1198">
          <a:solidFill>
            <a:schemeClr val="tx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a:p>
          <a:p>
            <a:pPr>
              <a:defRPr/>
            </a:pPr>
            <a:endParaRPr lang="en-US"/>
          </a:p>
        </c:rich>
      </c:tx>
      <c:overlay val="0"/>
    </c:title>
    <c:autoTitleDeleted val="0"/>
    <c:plotArea>
      <c:layout>
        <c:manualLayout>
          <c:layoutTarget val="inner"/>
          <c:xMode val="edge"/>
          <c:yMode val="edge"/>
          <c:x val="6.9430860586255777E-2"/>
          <c:y val="4.8140903443631984E-2"/>
          <c:w val="0.9305691394137442"/>
          <c:h val="0.83022140343888995"/>
        </c:manualLayout>
      </c:layout>
      <c:barChart>
        <c:barDir val="col"/>
        <c:grouping val="clustered"/>
        <c:varyColors val="0"/>
        <c:ser>
          <c:idx val="0"/>
          <c:order val="0"/>
          <c:tx>
            <c:strRef>
              <c:f>Sheet1!$B$1</c:f>
              <c:strCache>
                <c:ptCount val="1"/>
                <c:pt idx="0">
                  <c:v>2016</c:v>
                </c:pt>
              </c:strCache>
            </c:strRef>
          </c:tx>
          <c:spPr>
            <a:solidFill>
              <a:schemeClr val="accent1">
                <a:lumMod val="40000"/>
                <a:lumOff val="60000"/>
              </a:schemeClr>
            </a:solidFill>
          </c:spPr>
          <c:invertIfNegative val="0"/>
          <c:dLbls>
            <c:spPr>
              <a:noFill/>
              <a:ln>
                <a:noFill/>
              </a:ln>
              <a:effectLst/>
            </c:spPr>
            <c:txPr>
              <a:bodyPr/>
              <a:lstStyle/>
              <a:p>
                <a:pPr>
                  <a:defRPr sz="2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The United States </c:v>
                </c:pt>
                <c:pt idx="1">
                  <c:v>China</c:v>
                </c:pt>
                <c:pt idx="2">
                  <c:v>Russia</c:v>
                </c:pt>
                <c:pt idx="3">
                  <c:v>Iran</c:v>
                </c:pt>
                <c:pt idx="4">
                  <c:v>India</c:v>
                </c:pt>
                <c:pt idx="5">
                  <c:v>Israel</c:v>
                </c:pt>
                <c:pt idx="6">
                  <c:v>Domestic threats</c:v>
                </c:pt>
                <c:pt idx="7">
                  <c:v>All of them</c:v>
                </c:pt>
                <c:pt idx="8">
                  <c:v>Other</c:v>
                </c:pt>
                <c:pt idx="9">
                  <c:v>None of the above</c:v>
                </c:pt>
                <c:pt idx="10">
                  <c:v>Unsure</c:v>
                </c:pt>
              </c:strCache>
            </c:strRef>
          </c:cat>
          <c:val>
            <c:numRef>
              <c:f>Sheet1!$B$2:$B$12</c:f>
              <c:numCache>
                <c:formatCode>0%</c:formatCode>
                <c:ptCount val="11"/>
                <c:pt idx="0">
                  <c:v>0.54548548782226902</c:v>
                </c:pt>
                <c:pt idx="1">
                  <c:v>0.15166498994964958</c:v>
                </c:pt>
                <c:pt idx="2">
                  <c:v>0.13874880664660177</c:v>
                </c:pt>
                <c:pt idx="3">
                  <c:v>1.7288053991129003E-2</c:v>
                </c:pt>
                <c:pt idx="4">
                  <c:v>3.7063789545101818E-2</c:v>
                </c:pt>
                <c:pt idx="5">
                  <c:v>3.7776568814234667E-3</c:v>
                </c:pt>
                <c:pt idx="6">
                  <c:v>5.04587132025895E-3</c:v>
                </c:pt>
                <c:pt idx="7">
                  <c:v>3.4349724788155529E-3</c:v>
                </c:pt>
                <c:pt idx="8">
                  <c:v>5.0218959899316915E-3</c:v>
                </c:pt>
                <c:pt idx="9">
                  <c:v>1.3294124103097835E-2</c:v>
                </c:pt>
                <c:pt idx="10">
                  <c:v>7.9174351271721302E-2</c:v>
                </c:pt>
              </c:numCache>
            </c:numRef>
          </c:val>
          <c:extLst>
            <c:ext xmlns:c16="http://schemas.microsoft.com/office/drawing/2014/chart" uri="{C3380CC4-5D6E-409C-BE32-E72D297353CC}">
              <c16:uniqueId val="{00000000-BFC4-4274-B21C-F17331D83860}"/>
            </c:ext>
          </c:extLst>
        </c:ser>
        <c:dLbls>
          <c:showLegendKey val="0"/>
          <c:showVal val="1"/>
          <c:showCatName val="0"/>
          <c:showSerName val="0"/>
          <c:showPercent val="0"/>
          <c:showBubbleSize val="0"/>
        </c:dLbls>
        <c:gapWidth val="140"/>
        <c:axId val="128784256"/>
        <c:axId val="128785792"/>
      </c:barChart>
      <c:catAx>
        <c:axId val="128784256"/>
        <c:scaling>
          <c:orientation val="minMax"/>
        </c:scaling>
        <c:delete val="0"/>
        <c:axPos val="b"/>
        <c:numFmt formatCode="General" sourceLinked="1"/>
        <c:majorTickMark val="none"/>
        <c:minorTickMark val="none"/>
        <c:tickLblPos val="nextTo"/>
        <c:txPr>
          <a:bodyPr/>
          <a:lstStyle/>
          <a:p>
            <a:pPr>
              <a:defRPr sz="1200">
                <a:solidFill>
                  <a:schemeClr val="tx1"/>
                </a:solidFill>
              </a:defRPr>
            </a:pPr>
            <a:endParaRPr lang="en-US"/>
          </a:p>
        </c:txPr>
        <c:crossAx val="128785792"/>
        <c:crosses val="autoZero"/>
        <c:auto val="1"/>
        <c:lblAlgn val="ctr"/>
        <c:lblOffset val="100"/>
        <c:noMultiLvlLbl val="0"/>
      </c:catAx>
      <c:valAx>
        <c:axId val="128785792"/>
        <c:scaling>
          <c:orientation val="minMax"/>
          <c:max val="1"/>
        </c:scaling>
        <c:delete val="0"/>
        <c:axPos val="l"/>
        <c:numFmt formatCode="0%" sourceLinked="0"/>
        <c:majorTickMark val="none"/>
        <c:minorTickMark val="none"/>
        <c:tickLblPos val="nextTo"/>
        <c:txPr>
          <a:bodyPr/>
          <a:lstStyle/>
          <a:p>
            <a:pPr>
              <a:defRPr sz="1800">
                <a:solidFill>
                  <a:schemeClr val="tx1"/>
                </a:solidFill>
              </a:defRPr>
            </a:pPr>
            <a:endParaRPr lang="en-US"/>
          </a:p>
        </c:txPr>
        <c:crossAx val="128784256"/>
        <c:crosses val="autoZero"/>
        <c:crossBetween val="between"/>
      </c:valAx>
      <c:spPr>
        <a:noFill/>
        <a:ln w="25387">
          <a:noFill/>
        </a:ln>
      </c:spPr>
    </c:plotArea>
    <c:plotVisOnly val="1"/>
    <c:dispBlanksAs val="gap"/>
    <c:showDLblsOverMax val="0"/>
  </c:chart>
  <c:txPr>
    <a:bodyPr/>
    <a:lstStyle/>
    <a:p>
      <a:pPr>
        <a:defRPr sz="1198">
          <a:solidFill>
            <a:schemeClr val="tx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percentStacked"/>
        <c:varyColors val="0"/>
        <c:ser>
          <c:idx val="0"/>
          <c:order val="0"/>
          <c:tx>
            <c:strRef>
              <c:f>Sheet1!$B$1</c:f>
              <c:strCache>
                <c:ptCount val="1"/>
                <c:pt idx="0">
                  <c:v>Japan</c:v>
                </c:pt>
              </c:strCache>
            </c:strRef>
          </c:tx>
          <c:spPr>
            <a:solidFill>
              <a:srgbClr val="FF0000">
                <a:alpha val="90000"/>
              </a:srgbClr>
            </a:solidFill>
            <a:ln>
              <a:noFill/>
            </a:ln>
            <a:effectLst/>
          </c:spPr>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Sheet1!$B$2:$B$22</c:f>
              <c:numCache>
                <c:formatCode>0.00%</c:formatCode>
                <c:ptCount val="21"/>
                <c:pt idx="0">
                  <c:v>0.39</c:v>
                </c:pt>
                <c:pt idx="1">
                  <c:v>0.37</c:v>
                </c:pt>
                <c:pt idx="2">
                  <c:v>0.36</c:v>
                </c:pt>
                <c:pt idx="3">
                  <c:v>0.31</c:v>
                </c:pt>
                <c:pt idx="4">
                  <c:v>0.32</c:v>
                </c:pt>
                <c:pt idx="5">
                  <c:v>0.27</c:v>
                </c:pt>
                <c:pt idx="6">
                  <c:v>0.27</c:v>
                </c:pt>
                <c:pt idx="7">
                  <c:v>0.21</c:v>
                </c:pt>
                <c:pt idx="8">
                  <c:v>0.22</c:v>
                </c:pt>
                <c:pt idx="9">
                  <c:v>0.21</c:v>
                </c:pt>
                <c:pt idx="10">
                  <c:v>0.16</c:v>
                </c:pt>
                <c:pt idx="11">
                  <c:v>0.19</c:v>
                </c:pt>
                <c:pt idx="12">
                  <c:v>0.18</c:v>
                </c:pt>
                <c:pt idx="13">
                  <c:v>0.17299999999999999</c:v>
                </c:pt>
                <c:pt idx="14">
                  <c:v>0.154</c:v>
                </c:pt>
                <c:pt idx="15">
                  <c:v>0.16300000000000001</c:v>
                </c:pt>
                <c:pt idx="16">
                  <c:v>0.114</c:v>
                </c:pt>
                <c:pt idx="17">
                  <c:v>0.13700000000000001</c:v>
                </c:pt>
                <c:pt idx="18">
                  <c:v>0.13803456615243889</c:v>
                </c:pt>
                <c:pt idx="19" formatCode="General">
                  <c:v>0.14899999999999999</c:v>
                </c:pt>
                <c:pt idx="20" formatCode="General">
                  <c:v>0.15604682441798789</c:v>
                </c:pt>
              </c:numCache>
            </c:numRef>
          </c:val>
          <c:extLst>
            <c:ext xmlns:c16="http://schemas.microsoft.com/office/drawing/2014/chart" uri="{C3380CC4-5D6E-409C-BE32-E72D297353CC}">
              <c16:uniqueId val="{00000000-174F-4C73-AA9B-77F01B5A9558}"/>
            </c:ext>
          </c:extLst>
        </c:ser>
        <c:ser>
          <c:idx val="1"/>
          <c:order val="1"/>
          <c:tx>
            <c:strRef>
              <c:f>Sheet1!$C$1</c:f>
              <c:strCache>
                <c:ptCount val="1"/>
                <c:pt idx="0">
                  <c:v>Canada</c:v>
                </c:pt>
              </c:strCache>
            </c:strRef>
          </c:tx>
          <c:spPr>
            <a:solidFill>
              <a:srgbClr val="300D3F">
                <a:alpha val="90000"/>
              </a:srgbClr>
            </a:solidFill>
            <a:ln>
              <a:solidFill>
                <a:srgbClr val="FFFFFF"/>
              </a:solidFill>
            </a:ln>
            <a:effectLst/>
          </c:spPr>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Sheet1!$C$2:$C$22</c:f>
              <c:numCache>
                <c:formatCode>0.00%</c:formatCode>
                <c:ptCount val="21"/>
                <c:pt idx="0">
                  <c:v>0.18</c:v>
                </c:pt>
                <c:pt idx="1">
                  <c:v>0.14000000000000001</c:v>
                </c:pt>
                <c:pt idx="2">
                  <c:v>0.18</c:v>
                </c:pt>
                <c:pt idx="3">
                  <c:v>0.2</c:v>
                </c:pt>
                <c:pt idx="4">
                  <c:v>0.19</c:v>
                </c:pt>
                <c:pt idx="5">
                  <c:v>0.2</c:v>
                </c:pt>
                <c:pt idx="6">
                  <c:v>0.2</c:v>
                </c:pt>
                <c:pt idx="7">
                  <c:v>0.21</c:v>
                </c:pt>
                <c:pt idx="8">
                  <c:v>0.23</c:v>
                </c:pt>
                <c:pt idx="9">
                  <c:v>0.24</c:v>
                </c:pt>
                <c:pt idx="10">
                  <c:v>0.24</c:v>
                </c:pt>
                <c:pt idx="11">
                  <c:v>0.22</c:v>
                </c:pt>
                <c:pt idx="12">
                  <c:v>0.17</c:v>
                </c:pt>
                <c:pt idx="13">
                  <c:v>0.20699999999999999</c:v>
                </c:pt>
                <c:pt idx="14">
                  <c:v>0.247</c:v>
                </c:pt>
                <c:pt idx="15">
                  <c:v>0.246</c:v>
                </c:pt>
                <c:pt idx="16">
                  <c:v>0.371</c:v>
                </c:pt>
                <c:pt idx="17">
                  <c:v>0.309</c:v>
                </c:pt>
                <c:pt idx="18">
                  <c:v>0.26957192966004728</c:v>
                </c:pt>
                <c:pt idx="19" formatCode="General">
                  <c:v>0.25600000000000001</c:v>
                </c:pt>
                <c:pt idx="20" formatCode="General">
                  <c:v>0.25260207558442688</c:v>
                </c:pt>
              </c:numCache>
            </c:numRef>
          </c:val>
          <c:extLst>
            <c:ext xmlns:c16="http://schemas.microsoft.com/office/drawing/2014/chart" uri="{C3380CC4-5D6E-409C-BE32-E72D297353CC}">
              <c16:uniqueId val="{00000001-174F-4C73-AA9B-77F01B5A9558}"/>
            </c:ext>
          </c:extLst>
        </c:ser>
        <c:ser>
          <c:idx val="2"/>
          <c:order val="2"/>
          <c:tx>
            <c:strRef>
              <c:f>Sheet1!$D$1</c:f>
              <c:strCache>
                <c:ptCount val="1"/>
                <c:pt idx="0">
                  <c:v>Britain</c:v>
                </c:pt>
              </c:strCache>
            </c:strRef>
          </c:tx>
          <c:spPr>
            <a:solidFill>
              <a:srgbClr val="CCC700">
                <a:alpha val="90000"/>
              </a:srgbClr>
            </a:solidFill>
            <a:ln>
              <a:solidFill>
                <a:srgbClr val="FFFFFF"/>
              </a:solidFill>
            </a:ln>
            <a:effectLst/>
          </c:spPr>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Sheet1!$D$2:$D$22</c:f>
              <c:numCache>
                <c:formatCode>0.00%</c:formatCode>
                <c:ptCount val="21"/>
                <c:pt idx="0">
                  <c:v>0.26</c:v>
                </c:pt>
                <c:pt idx="1">
                  <c:v>0.25</c:v>
                </c:pt>
                <c:pt idx="2">
                  <c:v>0.2</c:v>
                </c:pt>
                <c:pt idx="3">
                  <c:v>0.22</c:v>
                </c:pt>
                <c:pt idx="4">
                  <c:v>0.21</c:v>
                </c:pt>
                <c:pt idx="5">
                  <c:v>0.19</c:v>
                </c:pt>
                <c:pt idx="6">
                  <c:v>0.17</c:v>
                </c:pt>
                <c:pt idx="7">
                  <c:v>0.19</c:v>
                </c:pt>
                <c:pt idx="8">
                  <c:v>0.19</c:v>
                </c:pt>
                <c:pt idx="9">
                  <c:v>0.21</c:v>
                </c:pt>
                <c:pt idx="10">
                  <c:v>0.25</c:v>
                </c:pt>
                <c:pt idx="11">
                  <c:v>0.2</c:v>
                </c:pt>
                <c:pt idx="12">
                  <c:v>0.24</c:v>
                </c:pt>
                <c:pt idx="13">
                  <c:v>0.21299999999999999</c:v>
                </c:pt>
                <c:pt idx="14">
                  <c:v>0.20799999999999999</c:v>
                </c:pt>
                <c:pt idx="15">
                  <c:v>0.218</c:v>
                </c:pt>
                <c:pt idx="16">
                  <c:v>0.20799999999999999</c:v>
                </c:pt>
                <c:pt idx="17">
                  <c:v>0.186</c:v>
                </c:pt>
                <c:pt idx="18">
                  <c:v>0.24017788195722825</c:v>
                </c:pt>
                <c:pt idx="19" formatCode="General">
                  <c:v>0.187</c:v>
                </c:pt>
                <c:pt idx="20" formatCode="General">
                  <c:v>0.1665414747681393</c:v>
                </c:pt>
              </c:numCache>
            </c:numRef>
          </c:val>
          <c:extLst>
            <c:ext xmlns:c16="http://schemas.microsoft.com/office/drawing/2014/chart" uri="{C3380CC4-5D6E-409C-BE32-E72D297353CC}">
              <c16:uniqueId val="{00000002-174F-4C73-AA9B-77F01B5A9558}"/>
            </c:ext>
          </c:extLst>
        </c:ser>
        <c:ser>
          <c:idx val="3"/>
          <c:order val="3"/>
          <c:tx>
            <c:strRef>
              <c:f>Sheet1!$E$1</c:f>
              <c:strCache>
                <c:ptCount val="1"/>
                <c:pt idx="0">
                  <c:v>China</c:v>
                </c:pt>
              </c:strCache>
            </c:strRef>
          </c:tx>
          <c:spPr>
            <a:solidFill>
              <a:srgbClr val="9427C5">
                <a:alpha val="90000"/>
              </a:srgbClr>
            </a:solidFill>
            <a:ln>
              <a:solidFill>
                <a:srgbClr val="FFFFFF"/>
              </a:solidFill>
            </a:ln>
            <a:effectLst/>
          </c:spPr>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Sheet1!$E$2:$E$22</c:f>
              <c:numCache>
                <c:formatCode>0.00%</c:formatCode>
                <c:ptCount val="21"/>
                <c:pt idx="0">
                  <c:v>0.09</c:v>
                </c:pt>
                <c:pt idx="1">
                  <c:v>0.14000000000000001</c:v>
                </c:pt>
                <c:pt idx="2">
                  <c:v>0.16</c:v>
                </c:pt>
                <c:pt idx="3">
                  <c:v>0.18</c:v>
                </c:pt>
                <c:pt idx="4">
                  <c:v>0.17</c:v>
                </c:pt>
                <c:pt idx="5">
                  <c:v>0.21</c:v>
                </c:pt>
                <c:pt idx="6">
                  <c:v>0.22</c:v>
                </c:pt>
                <c:pt idx="7">
                  <c:v>0.24</c:v>
                </c:pt>
                <c:pt idx="8">
                  <c:v>0.21</c:v>
                </c:pt>
                <c:pt idx="9">
                  <c:v>0.18</c:v>
                </c:pt>
                <c:pt idx="10">
                  <c:v>0.16</c:v>
                </c:pt>
                <c:pt idx="11">
                  <c:v>0.2</c:v>
                </c:pt>
                <c:pt idx="12">
                  <c:v>0.18</c:v>
                </c:pt>
                <c:pt idx="13">
                  <c:v>0.17199999999999999</c:v>
                </c:pt>
                <c:pt idx="14">
                  <c:v>0.161</c:v>
                </c:pt>
                <c:pt idx="15">
                  <c:v>0.13400000000000001</c:v>
                </c:pt>
                <c:pt idx="16">
                  <c:v>0.14799999999999999</c:v>
                </c:pt>
                <c:pt idx="17">
                  <c:v>0.157</c:v>
                </c:pt>
                <c:pt idx="18">
                  <c:v>0.16265316042230732</c:v>
                </c:pt>
                <c:pt idx="19" formatCode="General">
                  <c:v>0.20499999999999999</c:v>
                </c:pt>
                <c:pt idx="20" formatCode="General">
                  <c:v>0.19121412068095311</c:v>
                </c:pt>
              </c:numCache>
            </c:numRef>
          </c:val>
          <c:extLst>
            <c:ext xmlns:c16="http://schemas.microsoft.com/office/drawing/2014/chart" uri="{C3380CC4-5D6E-409C-BE32-E72D297353CC}">
              <c16:uniqueId val="{00000003-174F-4C73-AA9B-77F01B5A9558}"/>
            </c:ext>
          </c:extLst>
        </c:ser>
        <c:ser>
          <c:idx val="4"/>
          <c:order val="4"/>
          <c:tx>
            <c:strRef>
              <c:f>Sheet1!$F$1</c:f>
              <c:strCache>
                <c:ptCount val="1"/>
                <c:pt idx="0">
                  <c:v>Germany</c:v>
                </c:pt>
              </c:strCache>
            </c:strRef>
          </c:tx>
          <c:spPr>
            <a:solidFill>
              <a:srgbClr val="FF7B21">
                <a:alpha val="90000"/>
              </a:srgbClr>
            </a:solidFill>
            <a:ln>
              <a:solidFill>
                <a:srgbClr val="FFFFFF"/>
              </a:solidFill>
            </a:ln>
            <a:effectLst/>
          </c:spPr>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Sheet1!$F$2:$F$22</c:f>
              <c:numCache>
                <c:formatCode>0.00%</c:formatCode>
                <c:ptCount val="21"/>
                <c:pt idx="0">
                  <c:v>0.06</c:v>
                </c:pt>
                <c:pt idx="1">
                  <c:v>7.0000000000000007E-2</c:v>
                </c:pt>
                <c:pt idx="2">
                  <c:v>0.06</c:v>
                </c:pt>
                <c:pt idx="3">
                  <c:v>0.05</c:v>
                </c:pt>
                <c:pt idx="4">
                  <c:v>0.08</c:v>
                </c:pt>
                <c:pt idx="5">
                  <c:v>0.1</c:v>
                </c:pt>
                <c:pt idx="6">
                  <c:v>0.09</c:v>
                </c:pt>
                <c:pt idx="7">
                  <c:v>0.1</c:v>
                </c:pt>
                <c:pt idx="8">
                  <c:v>0.1</c:v>
                </c:pt>
                <c:pt idx="9">
                  <c:v>0.11</c:v>
                </c:pt>
                <c:pt idx="10">
                  <c:v>0.12</c:v>
                </c:pt>
                <c:pt idx="11">
                  <c:v>0.11</c:v>
                </c:pt>
                <c:pt idx="12">
                  <c:v>0.14000000000000001</c:v>
                </c:pt>
                <c:pt idx="13">
                  <c:v>0.11600000000000001</c:v>
                </c:pt>
                <c:pt idx="14">
                  <c:v>0.11</c:v>
                </c:pt>
                <c:pt idx="15">
                  <c:v>0.12</c:v>
                </c:pt>
                <c:pt idx="16">
                  <c:v>9.5000000000000001E-2</c:v>
                </c:pt>
                <c:pt idx="17">
                  <c:v>0.10100000000000001</c:v>
                </c:pt>
                <c:pt idx="18">
                  <c:v>0.11248581607615243</c:v>
                </c:pt>
                <c:pt idx="19" formatCode="General">
                  <c:v>7.9000000000000001E-2</c:v>
                </c:pt>
                <c:pt idx="20" formatCode="General">
                  <c:v>9.892781303596429E-2</c:v>
                </c:pt>
              </c:numCache>
            </c:numRef>
          </c:val>
          <c:extLst>
            <c:ext xmlns:c16="http://schemas.microsoft.com/office/drawing/2014/chart" uri="{C3380CC4-5D6E-409C-BE32-E72D297353CC}">
              <c16:uniqueId val="{00000004-174F-4C73-AA9B-77F01B5A9558}"/>
            </c:ext>
          </c:extLst>
        </c:ser>
        <c:ser>
          <c:idx val="5"/>
          <c:order val="5"/>
          <c:tx>
            <c:strRef>
              <c:f>Sheet1!$G$1</c:f>
              <c:strCache>
                <c:ptCount val="1"/>
                <c:pt idx="0">
                  <c:v>France</c:v>
                </c:pt>
              </c:strCache>
            </c:strRef>
          </c:tx>
          <c:spPr>
            <a:solidFill>
              <a:srgbClr val="FFA3E2">
                <a:alpha val="90000"/>
              </a:srgbClr>
            </a:solidFill>
            <a:ln>
              <a:solidFill>
                <a:srgbClr val="FFFFFF"/>
              </a:solidFill>
            </a:ln>
            <a:effectLst/>
          </c:spPr>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Sheet1!$G$2:$G$22</c:f>
              <c:numCache>
                <c:formatCode>0.00%</c:formatCode>
                <c:ptCount val="21"/>
                <c:pt idx="0">
                  <c:v>0.01</c:v>
                </c:pt>
                <c:pt idx="1">
                  <c:v>0.02</c:v>
                </c:pt>
                <c:pt idx="2">
                  <c:v>0.03</c:v>
                </c:pt>
                <c:pt idx="3">
                  <c:v>0.03</c:v>
                </c:pt>
                <c:pt idx="4">
                  <c:v>0.02</c:v>
                </c:pt>
                <c:pt idx="5">
                  <c:v>0.02</c:v>
                </c:pt>
                <c:pt idx="6">
                  <c:v>0.02</c:v>
                </c:pt>
                <c:pt idx="7">
                  <c:v>0.02</c:v>
                </c:pt>
                <c:pt idx="8">
                  <c:v>0.03</c:v>
                </c:pt>
                <c:pt idx="9">
                  <c:v>0.04</c:v>
                </c:pt>
                <c:pt idx="10">
                  <c:v>0.05</c:v>
                </c:pt>
                <c:pt idx="11">
                  <c:v>0.05</c:v>
                </c:pt>
                <c:pt idx="12">
                  <c:v>0.06</c:v>
                </c:pt>
                <c:pt idx="13">
                  <c:v>7.0000000000000007E-2</c:v>
                </c:pt>
                <c:pt idx="14">
                  <c:v>5.2999999999999999E-2</c:v>
                </c:pt>
                <c:pt idx="15">
                  <c:v>6.3E-2</c:v>
                </c:pt>
                <c:pt idx="16">
                  <c:v>2.9000000000000001E-2</c:v>
                </c:pt>
                <c:pt idx="17">
                  <c:v>6.0999999999999999E-2</c:v>
                </c:pt>
                <c:pt idx="18">
                  <c:v>3.6597535052523077E-2</c:v>
                </c:pt>
                <c:pt idx="19" formatCode="General">
                  <c:v>6.7000000000000004E-2</c:v>
                </c:pt>
                <c:pt idx="20" formatCode="General">
                  <c:v>5.9602921962286476E-2</c:v>
                </c:pt>
              </c:numCache>
            </c:numRef>
          </c:val>
          <c:extLst>
            <c:ext xmlns:c16="http://schemas.microsoft.com/office/drawing/2014/chart" uri="{C3380CC4-5D6E-409C-BE32-E72D297353CC}">
              <c16:uniqueId val="{00000005-174F-4C73-AA9B-77F01B5A9558}"/>
            </c:ext>
          </c:extLst>
        </c:ser>
        <c:ser>
          <c:idx val="6"/>
          <c:order val="6"/>
          <c:tx>
            <c:strRef>
              <c:f>Sheet1!$H$1</c:f>
              <c:strCache>
                <c:ptCount val="1"/>
                <c:pt idx="0">
                  <c:v>Mexico</c:v>
                </c:pt>
              </c:strCache>
            </c:strRef>
          </c:tx>
          <c:spPr>
            <a:solidFill>
              <a:srgbClr val="9DD562">
                <a:alpha val="90000"/>
              </a:srgbClr>
            </a:solidFill>
            <a:ln w="25400">
              <a:noFill/>
            </a:ln>
            <a:effectLst/>
          </c:spPr>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Sheet1!$H$2:$H$22</c:f>
              <c:numCache>
                <c:formatCode>0.00%</c:formatCode>
                <c:ptCount val="21"/>
                <c:pt idx="0">
                  <c:v>0.01</c:v>
                </c:pt>
                <c:pt idx="1">
                  <c:v>0.01</c:v>
                </c:pt>
                <c:pt idx="2">
                  <c:v>0.02</c:v>
                </c:pt>
                <c:pt idx="3">
                  <c:v>0.01</c:v>
                </c:pt>
                <c:pt idx="4">
                  <c:v>0.02</c:v>
                </c:pt>
                <c:pt idx="5">
                  <c:v>0.02</c:v>
                </c:pt>
                <c:pt idx="6">
                  <c:v>0.03</c:v>
                </c:pt>
                <c:pt idx="7">
                  <c:v>0.02</c:v>
                </c:pt>
                <c:pt idx="8">
                  <c:v>0.02</c:v>
                </c:pt>
                <c:pt idx="9">
                  <c:v>0.02</c:v>
                </c:pt>
                <c:pt idx="10">
                  <c:v>0.03</c:v>
                </c:pt>
                <c:pt idx="11">
                  <c:v>0.04</c:v>
                </c:pt>
                <c:pt idx="12">
                  <c:v>0.05</c:v>
                </c:pt>
                <c:pt idx="13">
                  <c:v>4.9000000000000002E-2</c:v>
                </c:pt>
                <c:pt idx="14">
                  <c:v>6.7000000000000004E-2</c:v>
                </c:pt>
                <c:pt idx="15">
                  <c:v>5.6000000000000001E-2</c:v>
                </c:pt>
                <c:pt idx="16">
                  <c:v>3.5000000000000003E-2</c:v>
                </c:pt>
                <c:pt idx="17">
                  <c:v>0.05</c:v>
                </c:pt>
                <c:pt idx="18">
                  <c:v>4.0479110679305944E-2</c:v>
                </c:pt>
                <c:pt idx="19" formatCode="General">
                  <c:v>5.7000000000000002E-2</c:v>
                </c:pt>
                <c:pt idx="20" formatCode="General">
                  <c:v>7.5064769550238747E-2</c:v>
                </c:pt>
              </c:numCache>
            </c:numRef>
          </c:val>
          <c:extLst>
            <c:ext xmlns:c16="http://schemas.microsoft.com/office/drawing/2014/chart" uri="{C3380CC4-5D6E-409C-BE32-E72D297353CC}">
              <c16:uniqueId val="{00000006-174F-4C73-AA9B-77F01B5A9558}"/>
            </c:ext>
          </c:extLst>
        </c:ser>
        <c:dLbls>
          <c:showLegendKey val="0"/>
          <c:showVal val="0"/>
          <c:showCatName val="0"/>
          <c:showSerName val="0"/>
          <c:showPercent val="0"/>
          <c:showBubbleSize val="0"/>
        </c:dLbls>
        <c:axId val="961847263"/>
        <c:axId val="1073498927"/>
      </c:areaChart>
      <c:catAx>
        <c:axId val="96184726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073498927"/>
        <c:crosses val="autoZero"/>
        <c:auto val="1"/>
        <c:lblAlgn val="ctr"/>
        <c:lblOffset val="100"/>
        <c:tickLblSkip val="2"/>
        <c:noMultiLvlLbl val="0"/>
      </c:catAx>
      <c:valAx>
        <c:axId val="1073498927"/>
        <c:scaling>
          <c:orientation val="minMax"/>
        </c:scaling>
        <c:delete val="0"/>
        <c:axPos val="l"/>
        <c:majorGridlines>
          <c:spPr>
            <a:ln w="9525" cap="flat" cmpd="sng" algn="ctr">
              <a:solidFill>
                <a:sysClr val="windowText" lastClr="000000"/>
              </a:solidFill>
              <a:round/>
            </a:ln>
            <a:effectLst/>
          </c:spPr>
        </c:majorGridlines>
        <c:numFmt formatCode="0%" sourceLinked="0"/>
        <c:majorTickMark val="in"/>
        <c:minorTickMark val="none"/>
        <c:tickLblPos val="nextTo"/>
        <c:spPr>
          <a:noFill/>
          <a:ln>
            <a:solidFill>
              <a:srgbClr val="FFFFFF"/>
            </a:solidFill>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961847263"/>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percentStacked"/>
        <c:varyColors val="0"/>
        <c:ser>
          <c:idx val="0"/>
          <c:order val="0"/>
          <c:tx>
            <c:strRef>
              <c:f>Sheet1!$B$1</c:f>
              <c:strCache>
                <c:ptCount val="1"/>
                <c:pt idx="0">
                  <c:v>The US</c:v>
                </c:pt>
              </c:strCache>
            </c:strRef>
          </c:tx>
          <c:spPr>
            <a:solidFill>
              <a:srgbClr val="1A3770">
                <a:alpha val="90000"/>
              </a:srgbClr>
            </a:solidFill>
            <a:ln>
              <a:noFill/>
            </a:ln>
            <a:effectLst/>
          </c:spPr>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Sheet1!$B$2:$B$22</c:f>
              <c:numCache>
                <c:formatCode>0%</c:formatCode>
                <c:ptCount val="21"/>
                <c:pt idx="0">
                  <c:v>0.63</c:v>
                </c:pt>
                <c:pt idx="1">
                  <c:v>0.61</c:v>
                </c:pt>
                <c:pt idx="2">
                  <c:v>0.6</c:v>
                </c:pt>
                <c:pt idx="3">
                  <c:v>0.59</c:v>
                </c:pt>
                <c:pt idx="4">
                  <c:v>0.53</c:v>
                </c:pt>
                <c:pt idx="5">
                  <c:v>0.56000000000000005</c:v>
                </c:pt>
                <c:pt idx="6">
                  <c:v>0.57999999999999996</c:v>
                </c:pt>
                <c:pt idx="7">
                  <c:v>0.49</c:v>
                </c:pt>
                <c:pt idx="8">
                  <c:v>0.53</c:v>
                </c:pt>
                <c:pt idx="9">
                  <c:v>0.61</c:v>
                </c:pt>
                <c:pt idx="10">
                  <c:v>0.63</c:v>
                </c:pt>
                <c:pt idx="11">
                  <c:v>0.6</c:v>
                </c:pt>
                <c:pt idx="12">
                  <c:v>0.51</c:v>
                </c:pt>
                <c:pt idx="13">
                  <c:v>0.35</c:v>
                </c:pt>
                <c:pt idx="14">
                  <c:v>0.34</c:v>
                </c:pt>
                <c:pt idx="15">
                  <c:v>0.32</c:v>
                </c:pt>
                <c:pt idx="16">
                  <c:v>0.55000000000000004</c:v>
                </c:pt>
                <c:pt idx="17">
                  <c:v>0.54</c:v>
                </c:pt>
                <c:pt idx="18">
                  <c:v>0.5879050005087767</c:v>
                </c:pt>
                <c:pt idx="19" formatCode="General">
                  <c:v>0.58837860970597111</c:v>
                </c:pt>
                <c:pt idx="20">
                  <c:v>0.28521486235038546</c:v>
                </c:pt>
              </c:numCache>
            </c:numRef>
          </c:val>
          <c:extLst>
            <c:ext xmlns:c16="http://schemas.microsoft.com/office/drawing/2014/chart" uri="{C3380CC4-5D6E-409C-BE32-E72D297353CC}">
              <c16:uniqueId val="{00000000-D32C-4963-BE17-8FE237A5DD9C}"/>
            </c:ext>
          </c:extLst>
        </c:ser>
        <c:ser>
          <c:idx val="1"/>
          <c:order val="1"/>
          <c:tx>
            <c:strRef>
              <c:f>Sheet1!$C$1</c:f>
              <c:strCache>
                <c:ptCount val="1"/>
                <c:pt idx="0">
                  <c:v>Britain</c:v>
                </c:pt>
              </c:strCache>
            </c:strRef>
          </c:tx>
          <c:spPr>
            <a:solidFill>
              <a:srgbClr val="CCC700">
                <a:alpha val="90000"/>
              </a:srgbClr>
            </a:solidFill>
            <a:ln>
              <a:solidFill>
                <a:srgbClr val="FFFFFF"/>
              </a:solidFill>
            </a:ln>
            <a:effectLst/>
          </c:spPr>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Sheet1!$C$2:$C$22</c:f>
              <c:numCache>
                <c:formatCode>0%</c:formatCode>
                <c:ptCount val="21"/>
                <c:pt idx="0">
                  <c:v>0.17</c:v>
                </c:pt>
                <c:pt idx="1">
                  <c:v>0.12</c:v>
                </c:pt>
                <c:pt idx="2">
                  <c:v>0.14000000000000001</c:v>
                </c:pt>
                <c:pt idx="3">
                  <c:v>0.15</c:v>
                </c:pt>
                <c:pt idx="4">
                  <c:v>0.16</c:v>
                </c:pt>
                <c:pt idx="5">
                  <c:v>0.15</c:v>
                </c:pt>
                <c:pt idx="6">
                  <c:v>0.14000000000000001</c:v>
                </c:pt>
                <c:pt idx="7">
                  <c:v>0.33</c:v>
                </c:pt>
                <c:pt idx="8">
                  <c:v>0.2</c:v>
                </c:pt>
                <c:pt idx="9">
                  <c:v>0.2</c:v>
                </c:pt>
                <c:pt idx="10">
                  <c:v>0.21</c:v>
                </c:pt>
                <c:pt idx="11">
                  <c:v>0.23</c:v>
                </c:pt>
                <c:pt idx="12">
                  <c:v>0.2</c:v>
                </c:pt>
                <c:pt idx="13">
                  <c:v>0.32</c:v>
                </c:pt>
                <c:pt idx="14">
                  <c:v>0.32</c:v>
                </c:pt>
                <c:pt idx="15">
                  <c:v>0.34</c:v>
                </c:pt>
                <c:pt idx="16">
                  <c:v>0.23</c:v>
                </c:pt>
                <c:pt idx="17">
                  <c:v>0.24</c:v>
                </c:pt>
                <c:pt idx="18">
                  <c:v>0.20449245927990084</c:v>
                </c:pt>
                <c:pt idx="19" formatCode="General">
                  <c:v>0.23127600755963665</c:v>
                </c:pt>
                <c:pt idx="20">
                  <c:v>0.41055700095077347</c:v>
                </c:pt>
              </c:numCache>
            </c:numRef>
          </c:val>
          <c:extLst>
            <c:ext xmlns:c16="http://schemas.microsoft.com/office/drawing/2014/chart" uri="{C3380CC4-5D6E-409C-BE32-E72D297353CC}">
              <c16:uniqueId val="{00000001-D32C-4963-BE17-8FE237A5DD9C}"/>
            </c:ext>
          </c:extLst>
        </c:ser>
        <c:ser>
          <c:idx val="2"/>
          <c:order val="2"/>
          <c:tx>
            <c:strRef>
              <c:f>Sheet1!$D$1</c:f>
              <c:strCache>
                <c:ptCount val="1"/>
                <c:pt idx="0">
                  <c:v>Germany</c:v>
                </c:pt>
              </c:strCache>
            </c:strRef>
          </c:tx>
          <c:spPr>
            <a:solidFill>
              <a:srgbClr val="FF7B21">
                <a:alpha val="90000"/>
              </a:srgbClr>
            </a:solidFill>
            <a:ln>
              <a:solidFill>
                <a:srgbClr val="FFFFFF"/>
              </a:solidFill>
            </a:ln>
            <a:effectLst/>
          </c:spPr>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Sheet1!$D$2:$D$22</c:f>
              <c:numCache>
                <c:formatCode>0%</c:formatCode>
                <c:ptCount val="21"/>
                <c:pt idx="0">
                  <c:v>0.04</c:v>
                </c:pt>
                <c:pt idx="1">
                  <c:v>0.05</c:v>
                </c:pt>
                <c:pt idx="2">
                  <c:v>0.06</c:v>
                </c:pt>
                <c:pt idx="3">
                  <c:v>0.05</c:v>
                </c:pt>
                <c:pt idx="4">
                  <c:v>7.0000000000000007E-2</c:v>
                </c:pt>
                <c:pt idx="5">
                  <c:v>0.06</c:v>
                </c:pt>
                <c:pt idx="6">
                  <c:v>7.0000000000000007E-2</c:v>
                </c:pt>
                <c:pt idx="7">
                  <c:v>0.05</c:v>
                </c:pt>
                <c:pt idx="8">
                  <c:v>0.14000000000000001</c:v>
                </c:pt>
                <c:pt idx="9">
                  <c:v>0.12</c:v>
                </c:pt>
                <c:pt idx="10">
                  <c:v>7.0000000000000007E-2</c:v>
                </c:pt>
                <c:pt idx="11">
                  <c:v>0.1</c:v>
                </c:pt>
                <c:pt idx="12">
                  <c:v>0.14000000000000001</c:v>
                </c:pt>
                <c:pt idx="13">
                  <c:v>0.16</c:v>
                </c:pt>
                <c:pt idx="14">
                  <c:v>0.17</c:v>
                </c:pt>
                <c:pt idx="15">
                  <c:v>0.18</c:v>
                </c:pt>
                <c:pt idx="16">
                  <c:v>0.11</c:v>
                </c:pt>
                <c:pt idx="17">
                  <c:v>0.1</c:v>
                </c:pt>
                <c:pt idx="18">
                  <c:v>0.10067438374229505</c:v>
                </c:pt>
                <c:pt idx="19" formatCode="General">
                  <c:v>7.955691484851321E-2</c:v>
                </c:pt>
                <c:pt idx="20">
                  <c:v>0.1438392701960515</c:v>
                </c:pt>
              </c:numCache>
            </c:numRef>
          </c:val>
          <c:extLst>
            <c:ext xmlns:c16="http://schemas.microsoft.com/office/drawing/2014/chart" uri="{C3380CC4-5D6E-409C-BE32-E72D297353CC}">
              <c16:uniqueId val="{00000002-D32C-4963-BE17-8FE237A5DD9C}"/>
            </c:ext>
          </c:extLst>
        </c:ser>
        <c:ser>
          <c:idx val="3"/>
          <c:order val="3"/>
          <c:tx>
            <c:strRef>
              <c:f>Sheet1!$E$1</c:f>
              <c:strCache>
                <c:ptCount val="1"/>
                <c:pt idx="0">
                  <c:v>Japan</c:v>
                </c:pt>
              </c:strCache>
            </c:strRef>
          </c:tx>
          <c:spPr>
            <a:solidFill>
              <a:srgbClr val="FF0000">
                <a:alpha val="90000"/>
              </a:srgbClr>
            </a:solidFill>
            <a:ln>
              <a:solidFill>
                <a:srgbClr val="FFFFFF"/>
              </a:solidFill>
            </a:ln>
            <a:effectLst/>
          </c:spPr>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Sheet1!$E$2:$E$22</c:f>
              <c:numCache>
                <c:formatCode>0%</c:formatCode>
                <c:ptCount val="21"/>
                <c:pt idx="0">
                  <c:v>0.09</c:v>
                </c:pt>
                <c:pt idx="1">
                  <c:v>0.11</c:v>
                </c:pt>
                <c:pt idx="2">
                  <c:v>0.11</c:v>
                </c:pt>
                <c:pt idx="3">
                  <c:v>0.11</c:v>
                </c:pt>
                <c:pt idx="4">
                  <c:v>0.13</c:v>
                </c:pt>
                <c:pt idx="5">
                  <c:v>0.1</c:v>
                </c:pt>
                <c:pt idx="6">
                  <c:v>0.1</c:v>
                </c:pt>
                <c:pt idx="7">
                  <c:v>0.03</c:v>
                </c:pt>
                <c:pt idx="8">
                  <c:v>0.04</c:v>
                </c:pt>
                <c:pt idx="9">
                  <c:v>0.02</c:v>
                </c:pt>
                <c:pt idx="10">
                  <c:v>0.01</c:v>
                </c:pt>
                <c:pt idx="11">
                  <c:v>0.03</c:v>
                </c:pt>
                <c:pt idx="12">
                  <c:v>0.04</c:v>
                </c:pt>
                <c:pt idx="13">
                  <c:v>0.05</c:v>
                </c:pt>
                <c:pt idx="14">
                  <c:v>0.05</c:v>
                </c:pt>
                <c:pt idx="15">
                  <c:v>0.04</c:v>
                </c:pt>
                <c:pt idx="16">
                  <c:v>0.03</c:v>
                </c:pt>
                <c:pt idx="17">
                  <c:v>0.02</c:v>
                </c:pt>
                <c:pt idx="18">
                  <c:v>2.7297521756210599E-2</c:v>
                </c:pt>
                <c:pt idx="19" formatCode="General">
                  <c:v>3.3074088263745582E-2</c:v>
                </c:pt>
                <c:pt idx="20">
                  <c:v>2.3659048966994632E-2</c:v>
                </c:pt>
              </c:numCache>
            </c:numRef>
          </c:val>
          <c:extLst>
            <c:ext xmlns:c16="http://schemas.microsoft.com/office/drawing/2014/chart" uri="{C3380CC4-5D6E-409C-BE32-E72D297353CC}">
              <c16:uniqueId val="{00000003-D32C-4963-BE17-8FE237A5DD9C}"/>
            </c:ext>
          </c:extLst>
        </c:ser>
        <c:ser>
          <c:idx val="4"/>
          <c:order val="4"/>
          <c:tx>
            <c:strRef>
              <c:f>Sheet1!$F$1</c:f>
              <c:strCache>
                <c:ptCount val="1"/>
                <c:pt idx="0">
                  <c:v>France</c:v>
                </c:pt>
              </c:strCache>
            </c:strRef>
          </c:tx>
          <c:spPr>
            <a:solidFill>
              <a:srgbClr val="FFA3E2">
                <a:alpha val="90000"/>
              </a:srgbClr>
            </a:solidFill>
            <a:ln>
              <a:solidFill>
                <a:srgbClr val="FFFFFF"/>
              </a:solidFill>
            </a:ln>
            <a:effectLst/>
          </c:spPr>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Sheet1!$F$2:$F$22</c:f>
              <c:numCache>
                <c:formatCode>0%</c:formatCode>
                <c:ptCount val="21"/>
                <c:pt idx="0">
                  <c:v>0.04</c:v>
                </c:pt>
                <c:pt idx="1">
                  <c:v>0.05</c:v>
                </c:pt>
                <c:pt idx="2">
                  <c:v>0.04</c:v>
                </c:pt>
                <c:pt idx="3">
                  <c:v>0.04</c:v>
                </c:pt>
                <c:pt idx="4">
                  <c:v>0.04</c:v>
                </c:pt>
                <c:pt idx="5">
                  <c:v>0.04</c:v>
                </c:pt>
                <c:pt idx="6">
                  <c:v>0.03</c:v>
                </c:pt>
                <c:pt idx="7">
                  <c:v>7.0000000000000007E-2</c:v>
                </c:pt>
                <c:pt idx="8">
                  <c:v>0.03</c:v>
                </c:pt>
                <c:pt idx="9">
                  <c:v>0.02</c:v>
                </c:pt>
                <c:pt idx="10">
                  <c:v>0.01</c:v>
                </c:pt>
                <c:pt idx="11">
                  <c:v>0.03</c:v>
                </c:pt>
                <c:pt idx="12">
                  <c:v>0.06</c:v>
                </c:pt>
                <c:pt idx="13">
                  <c:v>0.08</c:v>
                </c:pt>
                <c:pt idx="14">
                  <c:v>7.0000000000000007E-2</c:v>
                </c:pt>
                <c:pt idx="15">
                  <c:v>0.08</c:v>
                </c:pt>
                <c:pt idx="16">
                  <c:v>0.05</c:v>
                </c:pt>
                <c:pt idx="17">
                  <c:v>0.06</c:v>
                </c:pt>
                <c:pt idx="18">
                  <c:v>4.9625626613446501E-2</c:v>
                </c:pt>
                <c:pt idx="19" formatCode="General">
                  <c:v>4.3864535638736928E-2</c:v>
                </c:pt>
                <c:pt idx="20">
                  <c:v>8.8508068508415777E-2</c:v>
                </c:pt>
              </c:numCache>
            </c:numRef>
          </c:val>
          <c:extLst>
            <c:ext xmlns:c16="http://schemas.microsoft.com/office/drawing/2014/chart" uri="{C3380CC4-5D6E-409C-BE32-E72D297353CC}">
              <c16:uniqueId val="{00000004-D32C-4963-BE17-8FE237A5DD9C}"/>
            </c:ext>
          </c:extLst>
        </c:ser>
        <c:ser>
          <c:idx val="5"/>
          <c:order val="5"/>
          <c:tx>
            <c:strRef>
              <c:f>Sheet1!$G$1</c:f>
              <c:strCache>
                <c:ptCount val="1"/>
                <c:pt idx="0">
                  <c:v>China</c:v>
                </c:pt>
              </c:strCache>
            </c:strRef>
          </c:tx>
          <c:spPr>
            <a:solidFill>
              <a:srgbClr val="9427C5">
                <a:alpha val="90000"/>
              </a:srgbClr>
            </a:solidFill>
            <a:ln>
              <a:solidFill>
                <a:srgbClr val="FFFFFF"/>
              </a:solidFill>
            </a:ln>
            <a:effectLst/>
          </c:spPr>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Sheet1!$G$2:$G$22</c:f>
              <c:numCache>
                <c:formatCode>0%</c:formatCode>
                <c:ptCount val="21"/>
                <c:pt idx="0">
                  <c:v>0.03</c:v>
                </c:pt>
                <c:pt idx="1">
                  <c:v>0.05</c:v>
                </c:pt>
                <c:pt idx="2">
                  <c:v>0.04</c:v>
                </c:pt>
                <c:pt idx="3">
                  <c:v>0.05</c:v>
                </c:pt>
                <c:pt idx="4">
                  <c:v>0.06</c:v>
                </c:pt>
                <c:pt idx="5">
                  <c:v>7.0000000000000007E-2</c:v>
                </c:pt>
                <c:pt idx="6">
                  <c:v>0.08</c:v>
                </c:pt>
                <c:pt idx="7">
                  <c:v>0.02</c:v>
                </c:pt>
                <c:pt idx="8">
                  <c:v>0.03</c:v>
                </c:pt>
                <c:pt idx="9">
                  <c:v>0.02</c:v>
                </c:pt>
                <c:pt idx="10">
                  <c:v>0.03</c:v>
                </c:pt>
                <c:pt idx="11">
                  <c:v>0.01</c:v>
                </c:pt>
                <c:pt idx="12">
                  <c:v>0.03</c:v>
                </c:pt>
                <c:pt idx="13">
                  <c:v>0.01</c:v>
                </c:pt>
                <c:pt idx="14">
                  <c:v>0.02</c:v>
                </c:pt>
                <c:pt idx="15">
                  <c:v>0.02</c:v>
                </c:pt>
                <c:pt idx="16">
                  <c:v>0.01</c:v>
                </c:pt>
                <c:pt idx="17">
                  <c:v>0.02</c:v>
                </c:pt>
                <c:pt idx="18">
                  <c:v>1.8996907721773659E-2</c:v>
                </c:pt>
                <c:pt idx="19" formatCode="General">
                  <c:v>1.339640311746388E-2</c:v>
                </c:pt>
                <c:pt idx="20">
                  <c:v>1.1355671066871796E-2</c:v>
                </c:pt>
              </c:numCache>
            </c:numRef>
          </c:val>
          <c:extLst>
            <c:ext xmlns:c16="http://schemas.microsoft.com/office/drawing/2014/chart" uri="{C3380CC4-5D6E-409C-BE32-E72D297353CC}">
              <c16:uniqueId val="{00000005-D32C-4963-BE17-8FE237A5DD9C}"/>
            </c:ext>
          </c:extLst>
        </c:ser>
        <c:ser>
          <c:idx val="6"/>
          <c:order val="6"/>
          <c:tx>
            <c:strRef>
              <c:f>Sheet1!$H$1</c:f>
              <c:strCache>
                <c:ptCount val="1"/>
                <c:pt idx="0">
                  <c:v>Mexico</c:v>
                </c:pt>
              </c:strCache>
            </c:strRef>
          </c:tx>
          <c:spPr>
            <a:solidFill>
              <a:srgbClr val="9DD562">
                <a:alpha val="90000"/>
              </a:srgbClr>
            </a:solidFill>
            <a:ln w="25400">
              <a:noFill/>
            </a:ln>
            <a:effectLst/>
          </c:spPr>
          <c:cat>
            <c:numRef>
              <c:f>Sheet1!$A$2:$A$22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Sheet1!$H$2:$H$22</c:f>
              <c:numCache>
                <c:formatCode>0%</c:formatCode>
                <c:ptCount val="21"/>
                <c:pt idx="0">
                  <c:v>0.01</c:v>
                </c:pt>
                <c:pt idx="1">
                  <c:v>0.01</c:v>
                </c:pt>
                <c:pt idx="2">
                  <c:v>0.01</c:v>
                </c:pt>
                <c:pt idx="3">
                  <c:v>0.02</c:v>
                </c:pt>
                <c:pt idx="4">
                  <c:v>0.01</c:v>
                </c:pt>
                <c:pt idx="5">
                  <c:v>0.01</c:v>
                </c:pt>
                <c:pt idx="6">
                  <c:v>0.01</c:v>
                </c:pt>
                <c:pt idx="7">
                  <c:v>0.01</c:v>
                </c:pt>
                <c:pt idx="8">
                  <c:v>0.03</c:v>
                </c:pt>
                <c:pt idx="9">
                  <c:v>0.01</c:v>
                </c:pt>
                <c:pt idx="10">
                  <c:v>0.01</c:v>
                </c:pt>
                <c:pt idx="11">
                  <c:v>0.01</c:v>
                </c:pt>
                <c:pt idx="12">
                  <c:v>0.02</c:v>
                </c:pt>
                <c:pt idx="13">
                  <c:v>0.03</c:v>
                </c:pt>
                <c:pt idx="14">
                  <c:v>0.03</c:v>
                </c:pt>
                <c:pt idx="15">
                  <c:v>0.02</c:v>
                </c:pt>
                <c:pt idx="16">
                  <c:v>0.01</c:v>
                </c:pt>
                <c:pt idx="17">
                  <c:v>0.02</c:v>
                </c:pt>
                <c:pt idx="18">
                  <c:v>1.100810037759066E-2</c:v>
                </c:pt>
                <c:pt idx="19" formatCode="General">
                  <c:v>1.045344086593401E-2</c:v>
                </c:pt>
                <c:pt idx="20">
                  <c:v>3.6866077960503077E-2</c:v>
                </c:pt>
              </c:numCache>
            </c:numRef>
          </c:val>
          <c:extLst>
            <c:ext xmlns:c16="http://schemas.microsoft.com/office/drawing/2014/chart" uri="{C3380CC4-5D6E-409C-BE32-E72D297353CC}">
              <c16:uniqueId val="{00000006-D32C-4963-BE17-8FE237A5DD9C}"/>
            </c:ext>
          </c:extLst>
        </c:ser>
        <c:dLbls>
          <c:showLegendKey val="0"/>
          <c:showVal val="0"/>
          <c:showCatName val="0"/>
          <c:showSerName val="0"/>
          <c:showPercent val="0"/>
          <c:showBubbleSize val="0"/>
        </c:dLbls>
        <c:axId val="961847263"/>
        <c:axId val="1073498927"/>
      </c:areaChart>
      <c:catAx>
        <c:axId val="961847263"/>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73498927"/>
        <c:crosses val="autoZero"/>
        <c:auto val="1"/>
        <c:lblAlgn val="ctr"/>
        <c:lblOffset val="100"/>
        <c:tickLblSkip val="2"/>
        <c:noMultiLvlLbl val="0"/>
      </c:catAx>
      <c:valAx>
        <c:axId val="1073498927"/>
        <c:scaling>
          <c:orientation val="minMax"/>
        </c:scaling>
        <c:delete val="0"/>
        <c:axPos val="l"/>
        <c:majorGridlines>
          <c:spPr>
            <a:ln w="6350" cap="flat" cmpd="sng" algn="ctr">
              <a:solidFill>
                <a:sysClr val="windowText" lastClr="000000"/>
              </a:solidFill>
              <a:round/>
            </a:ln>
            <a:effectLst/>
          </c:spPr>
        </c:majorGridlines>
        <c:numFmt formatCode="0%" sourceLinked="0"/>
        <c:majorTickMark val="in"/>
        <c:minorTickMark val="none"/>
        <c:tickLblPos val="nextTo"/>
        <c:spPr>
          <a:noFill/>
          <a:ln>
            <a:solidFill>
              <a:sysClr val="windowText" lastClr="000000">
                <a:lumMod val="15000"/>
                <a:lumOff val="85000"/>
              </a:sysClr>
            </a:solidFill>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961847263"/>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25446615784618"/>
          <c:y val="3.544533482123554E-2"/>
          <c:w val="0.88048477415677817"/>
          <c:h val="0.64549796159151895"/>
        </c:manualLayout>
      </c:layout>
      <c:barChart>
        <c:barDir val="bar"/>
        <c:grouping val="stacked"/>
        <c:varyColors val="0"/>
        <c:ser>
          <c:idx val="0"/>
          <c:order val="0"/>
          <c:tx>
            <c:strRef>
              <c:f>Sheet1!$B$1</c:f>
              <c:strCache>
                <c:ptCount val="1"/>
                <c:pt idx="0">
                  <c:v>More likely to purchase US-made goods compared to a year ago</c:v>
                </c:pt>
              </c:strCache>
            </c:strRef>
          </c:tx>
          <c:spPr>
            <a:solidFill>
              <a:srgbClr val="00B050"/>
            </a:solidFill>
          </c:spPr>
          <c:invertIfNegative val="0"/>
          <c:dLbls>
            <c:dLbl>
              <c:idx val="2"/>
              <c:layout>
                <c:manualLayout>
                  <c:x val="1.4202242165003215E-2"/>
                  <c:y val="2.148760392724968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38-414D-9764-83F0B3F14F50}"/>
                </c:ext>
              </c:extLst>
            </c:dLbl>
            <c:spPr>
              <a:noFill/>
              <a:ln>
                <a:noFill/>
              </a:ln>
              <a:effectLst/>
            </c:spPr>
            <c:txPr>
              <a:bodyPr wrap="square" lIns="38100" tIns="19050" rIns="38100" bIns="19050" anchor="ctr">
                <a:spAutoFit/>
              </a:bodyPr>
              <a:lstStyle/>
              <a:p>
                <a:pPr>
                  <a:defRPr sz="2000" b="1" i="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mmm\-yy</c:formatCode>
                <c:ptCount val="3"/>
                <c:pt idx="0">
                  <c:v>45627</c:v>
                </c:pt>
                <c:pt idx="1">
                  <c:v>45778</c:v>
                </c:pt>
                <c:pt idx="2">
                  <c:v>45962</c:v>
                </c:pt>
              </c:numCache>
            </c:numRef>
          </c:cat>
          <c:val>
            <c:numRef>
              <c:f>Sheet1!$B$2:$B$4</c:f>
              <c:numCache>
                <c:formatCode>0%</c:formatCode>
                <c:ptCount val="3"/>
                <c:pt idx="0">
                  <c:v>7.2000000000000008E-2</c:v>
                </c:pt>
                <c:pt idx="1">
                  <c:v>8.7068504023446625E-2</c:v>
                </c:pt>
                <c:pt idx="2">
                  <c:v>2.117096404510535E-2</c:v>
                </c:pt>
              </c:numCache>
            </c:numRef>
          </c:val>
          <c:extLst>
            <c:ext xmlns:c16="http://schemas.microsoft.com/office/drawing/2014/chart" uri="{C3380CC4-5D6E-409C-BE32-E72D297353CC}">
              <c16:uniqueId val="{00000000-5588-4391-ABE9-F2D7D6E0B210}"/>
            </c:ext>
          </c:extLst>
        </c:ser>
        <c:ser>
          <c:idx val="1"/>
          <c:order val="1"/>
          <c:tx>
            <c:strRef>
              <c:f>Sheet1!$C$1</c:f>
              <c:strCache>
                <c:ptCount val="1"/>
                <c:pt idx="0">
                  <c:v>Somewhat more likely to purchase US-made goods compared to a year ago</c:v>
                </c:pt>
              </c:strCache>
            </c:strRef>
          </c:tx>
          <c:spPr>
            <a:solidFill>
              <a:srgbClr val="92D050"/>
            </a:solidFill>
          </c:spPr>
          <c:invertIfNegative val="0"/>
          <c:dLbls>
            <c:dLbl>
              <c:idx val="2"/>
              <c:layout>
                <c:manualLayout>
                  <c:x val="3.5505605412507876E-3"/>
                  <c:y val="-3.3425161664610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38-414D-9764-83F0B3F14F50}"/>
                </c:ext>
              </c:extLst>
            </c:dLbl>
            <c:spPr>
              <a:noFill/>
              <a:ln>
                <a:noFill/>
              </a:ln>
              <a:effectLst/>
            </c:spPr>
            <c:txPr>
              <a:bodyPr wrap="square" lIns="38100" tIns="19050" rIns="38100" bIns="19050" anchor="ctr">
                <a:spAutoFit/>
              </a:bodyPr>
              <a:lstStyle/>
              <a:p>
                <a:pPr>
                  <a:defRPr sz="2000" b="1" i="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mmm\-yy</c:formatCode>
                <c:ptCount val="3"/>
                <c:pt idx="0">
                  <c:v>45627</c:v>
                </c:pt>
                <c:pt idx="1">
                  <c:v>45778</c:v>
                </c:pt>
                <c:pt idx="2">
                  <c:v>45962</c:v>
                </c:pt>
              </c:numCache>
            </c:numRef>
          </c:cat>
          <c:val>
            <c:numRef>
              <c:f>Sheet1!$C$2:$C$4</c:f>
              <c:numCache>
                <c:formatCode>0%</c:formatCode>
                <c:ptCount val="3"/>
                <c:pt idx="0">
                  <c:v>5.2000000000000005E-2</c:v>
                </c:pt>
                <c:pt idx="1">
                  <c:v>3.4188240286664361E-2</c:v>
                </c:pt>
                <c:pt idx="2">
                  <c:v>1.5520259018636242E-2</c:v>
                </c:pt>
              </c:numCache>
            </c:numRef>
          </c:val>
          <c:extLst>
            <c:ext xmlns:c16="http://schemas.microsoft.com/office/drawing/2014/chart" uri="{C3380CC4-5D6E-409C-BE32-E72D297353CC}">
              <c16:uniqueId val="{00000001-5588-4391-ABE9-F2D7D6E0B210}"/>
            </c:ext>
          </c:extLst>
        </c:ser>
        <c:ser>
          <c:idx val="2"/>
          <c:order val="2"/>
          <c:tx>
            <c:strRef>
              <c:f>Sheet1!$D$1</c:f>
              <c:strCache>
                <c:ptCount val="1"/>
                <c:pt idx="0">
                  <c:v>Somewhat less likely to purchase US-made goods compared to a year ago</c:v>
                </c:pt>
              </c:strCache>
            </c:strRef>
          </c:tx>
          <c:spPr>
            <a:solidFill>
              <a:srgbClr val="FF7D7D"/>
            </a:solidFill>
          </c:spPr>
          <c:invertIfNegative val="0"/>
          <c:dLbls>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mmm\-yy</c:formatCode>
                <c:ptCount val="3"/>
                <c:pt idx="0">
                  <c:v>45627</c:v>
                </c:pt>
                <c:pt idx="1">
                  <c:v>45778</c:v>
                </c:pt>
                <c:pt idx="2">
                  <c:v>45962</c:v>
                </c:pt>
              </c:numCache>
            </c:numRef>
          </c:cat>
          <c:val>
            <c:numRef>
              <c:f>Sheet1!$D$2:$D$4</c:f>
              <c:numCache>
                <c:formatCode>0%</c:formatCode>
                <c:ptCount val="3"/>
                <c:pt idx="0">
                  <c:v>0.13699999999999998</c:v>
                </c:pt>
                <c:pt idx="1">
                  <c:v>0.12410180577315247</c:v>
                </c:pt>
                <c:pt idx="2">
                  <c:v>0.11438816766072567</c:v>
                </c:pt>
              </c:numCache>
            </c:numRef>
          </c:val>
          <c:extLst>
            <c:ext xmlns:c16="http://schemas.microsoft.com/office/drawing/2014/chart" uri="{C3380CC4-5D6E-409C-BE32-E72D297353CC}">
              <c16:uniqueId val="{00000002-5588-4391-ABE9-F2D7D6E0B210}"/>
            </c:ext>
          </c:extLst>
        </c:ser>
        <c:ser>
          <c:idx val="3"/>
          <c:order val="3"/>
          <c:tx>
            <c:strRef>
              <c:f>Sheet1!$E$1</c:f>
              <c:strCache>
                <c:ptCount val="1"/>
                <c:pt idx="0">
                  <c:v>Less likely to purchase US-made goods compared to a year ago</c:v>
                </c:pt>
              </c:strCache>
            </c:strRef>
          </c:tx>
          <c:spPr>
            <a:solidFill>
              <a:srgbClr val="C00000"/>
            </a:solidFill>
          </c:spPr>
          <c:invertIfNegative val="0"/>
          <c:dLbls>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mmm\-yy</c:formatCode>
                <c:ptCount val="3"/>
                <c:pt idx="0">
                  <c:v>45627</c:v>
                </c:pt>
                <c:pt idx="1">
                  <c:v>45778</c:v>
                </c:pt>
                <c:pt idx="2">
                  <c:v>45962</c:v>
                </c:pt>
              </c:numCache>
            </c:numRef>
          </c:cat>
          <c:val>
            <c:numRef>
              <c:f>Sheet1!$E$2:$E$4</c:f>
              <c:numCache>
                <c:formatCode>0%</c:formatCode>
                <c:ptCount val="3"/>
                <c:pt idx="0">
                  <c:v>0.51300000000000001</c:v>
                </c:pt>
                <c:pt idx="1">
                  <c:v>0.62596693440115292</c:v>
                </c:pt>
                <c:pt idx="2">
                  <c:v>0.71203792527317389</c:v>
                </c:pt>
              </c:numCache>
            </c:numRef>
          </c:val>
          <c:extLst>
            <c:ext xmlns:c16="http://schemas.microsoft.com/office/drawing/2014/chart" uri="{C3380CC4-5D6E-409C-BE32-E72D297353CC}">
              <c16:uniqueId val="{00000003-5588-4391-ABE9-F2D7D6E0B210}"/>
            </c:ext>
          </c:extLst>
        </c:ser>
        <c:ser>
          <c:idx val="4"/>
          <c:order val="4"/>
          <c:tx>
            <c:strRef>
              <c:f>Sheet1!$F$1</c:f>
              <c:strCache>
                <c:ptCount val="1"/>
                <c:pt idx="0">
                  <c:v>No impact</c:v>
                </c:pt>
              </c:strCache>
            </c:strRef>
          </c:tx>
          <c:spPr>
            <a:solidFill>
              <a:srgbClr val="FFBD47"/>
            </a:solidFill>
          </c:spPr>
          <c:invertIfNegative val="0"/>
          <c:dLbls>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mmm\-yy</c:formatCode>
                <c:ptCount val="3"/>
                <c:pt idx="0">
                  <c:v>45627</c:v>
                </c:pt>
                <c:pt idx="1">
                  <c:v>45778</c:v>
                </c:pt>
                <c:pt idx="2">
                  <c:v>45962</c:v>
                </c:pt>
              </c:numCache>
            </c:numRef>
          </c:cat>
          <c:val>
            <c:numRef>
              <c:f>Sheet1!$F$2:$F$4</c:f>
              <c:numCache>
                <c:formatCode>0%</c:formatCode>
                <c:ptCount val="3"/>
                <c:pt idx="0">
                  <c:v>0.185</c:v>
                </c:pt>
                <c:pt idx="1">
                  <c:v>0.11954955642201746</c:v>
                </c:pt>
                <c:pt idx="2">
                  <c:v>0.12821573068246644</c:v>
                </c:pt>
              </c:numCache>
            </c:numRef>
          </c:val>
          <c:extLst>
            <c:ext xmlns:c16="http://schemas.microsoft.com/office/drawing/2014/chart" uri="{C3380CC4-5D6E-409C-BE32-E72D297353CC}">
              <c16:uniqueId val="{00000004-5588-4391-ABE9-F2D7D6E0B210}"/>
            </c:ext>
          </c:extLst>
        </c:ser>
        <c:ser>
          <c:idx val="5"/>
          <c:order val="5"/>
          <c:tx>
            <c:strRef>
              <c:f>Sheet1!$G$1</c:f>
              <c:strCache>
                <c:ptCount val="1"/>
                <c:pt idx="0">
                  <c:v>Unsure</c:v>
                </c:pt>
              </c:strCache>
            </c:strRef>
          </c:tx>
          <c:spPr>
            <a:solidFill>
              <a:schemeClr val="bg1">
                <a:lumMod val="65000"/>
              </a:schemeClr>
            </a:solidFill>
          </c:spPr>
          <c:invertIfNegative val="0"/>
          <c:dLbls>
            <c:dLbl>
              <c:idx val="1"/>
              <c:layout>
                <c:manualLayout>
                  <c:x val="8.8764013531268792E-3"/>
                  <c:y val="-4.3770539395983949E-17"/>
                </c:manualLayout>
              </c:layout>
              <c:tx>
                <c:rich>
                  <a:bodyPr/>
                  <a:lstStyle/>
                  <a:p>
                    <a:fld id="{6E7BE7A1-E20F-4A81-A65C-9EE3015C0203}" type="VALUE">
                      <a:rPr lang="en-US">
                        <a:solidFill>
                          <a:schemeClr val="tx1"/>
                        </a:solidFill>
                      </a:rPr>
                      <a:pPr/>
                      <a:t>[VALUE]</a:t>
                    </a:fld>
                    <a:endParaRPr lang="en-CA"/>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F70-4F04-B9CF-0A55D77D004E}"/>
                </c:ext>
              </c:extLst>
            </c:dLbl>
            <c:dLbl>
              <c:idx val="2"/>
              <c:layout>
                <c:manualLayout>
                  <c:x val="1.087030669015069E-2"/>
                  <c:y val="-4.7750230949443785E-3"/>
                </c:manualLayout>
              </c:layout>
              <c:spPr>
                <a:noFill/>
                <a:ln>
                  <a:noFill/>
                </a:ln>
                <a:effectLst/>
              </c:spPr>
              <c:txPr>
                <a:bodyPr wrap="square" lIns="38100" tIns="19050" rIns="38100" bIns="19050" anchor="ctr">
                  <a:spAutoFit/>
                </a:bodyPr>
                <a:lstStyle/>
                <a:p>
                  <a:pPr>
                    <a:defRPr sz="2000" b="1">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38-414D-9764-83F0B3F14F50}"/>
                </c:ext>
              </c:extLst>
            </c:dLbl>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mmm\-yy</c:formatCode>
                <c:ptCount val="3"/>
                <c:pt idx="0">
                  <c:v>45627</c:v>
                </c:pt>
                <c:pt idx="1">
                  <c:v>45778</c:v>
                </c:pt>
                <c:pt idx="2">
                  <c:v>45962</c:v>
                </c:pt>
              </c:numCache>
            </c:numRef>
          </c:cat>
          <c:val>
            <c:numRef>
              <c:f>Sheet1!$G$2:$G$4</c:f>
              <c:numCache>
                <c:formatCode>0%</c:formatCode>
                <c:ptCount val="3"/>
                <c:pt idx="0">
                  <c:v>4.0999999999999995E-2</c:v>
                </c:pt>
                <c:pt idx="1">
                  <c:v>9.1249590935684206E-3</c:v>
                </c:pt>
                <c:pt idx="2">
                  <c:v>8.6669533198913077E-3</c:v>
                </c:pt>
              </c:numCache>
            </c:numRef>
          </c:val>
          <c:extLst>
            <c:ext xmlns:c16="http://schemas.microsoft.com/office/drawing/2014/chart" uri="{C3380CC4-5D6E-409C-BE32-E72D297353CC}">
              <c16:uniqueId val="{00000000-E14B-4288-9677-F3EF664A5948}"/>
            </c:ext>
          </c:extLst>
        </c:ser>
        <c:dLbls>
          <c:showLegendKey val="0"/>
          <c:showVal val="1"/>
          <c:showCatName val="0"/>
          <c:showSerName val="0"/>
          <c:showPercent val="0"/>
          <c:showBubbleSize val="0"/>
        </c:dLbls>
        <c:gapWidth val="75"/>
        <c:overlap val="100"/>
        <c:axId val="131297280"/>
        <c:axId val="131299968"/>
      </c:barChart>
      <c:catAx>
        <c:axId val="131297280"/>
        <c:scaling>
          <c:orientation val="minMax"/>
        </c:scaling>
        <c:delete val="0"/>
        <c:axPos val="l"/>
        <c:numFmt formatCode="mmm\-yy" sourceLinked="1"/>
        <c:majorTickMark val="none"/>
        <c:minorTickMark val="none"/>
        <c:tickLblPos val="nextTo"/>
        <c:txPr>
          <a:bodyPr/>
          <a:lstStyle/>
          <a:p>
            <a:pPr>
              <a:defRPr sz="1600"/>
            </a:pPr>
            <a:endParaRPr lang="en-US"/>
          </a:p>
        </c:txPr>
        <c:crossAx val="131299968"/>
        <c:crosses val="autoZero"/>
        <c:auto val="0"/>
        <c:lblAlgn val="ctr"/>
        <c:lblOffset val="100"/>
        <c:noMultiLvlLbl val="0"/>
      </c:catAx>
      <c:valAx>
        <c:axId val="131299968"/>
        <c:scaling>
          <c:orientation val="minMax"/>
          <c:max val="1"/>
        </c:scaling>
        <c:delete val="0"/>
        <c:axPos val="b"/>
        <c:numFmt formatCode="0%" sourceLinked="0"/>
        <c:majorTickMark val="none"/>
        <c:minorTickMark val="none"/>
        <c:tickLblPos val="nextTo"/>
        <c:txPr>
          <a:bodyPr/>
          <a:lstStyle/>
          <a:p>
            <a:pPr>
              <a:defRPr sz="1200"/>
            </a:pPr>
            <a:endParaRPr lang="en-US"/>
          </a:p>
        </c:txPr>
        <c:crossAx val="131297280"/>
        <c:crosses val="autoZero"/>
        <c:crossBetween val="between"/>
      </c:valAx>
      <c:spPr>
        <a:noFill/>
        <a:ln w="25396">
          <a:noFill/>
        </a:ln>
      </c:spPr>
    </c:plotArea>
    <c:legend>
      <c:legendPos val="b"/>
      <c:layout>
        <c:manualLayout>
          <c:xMode val="edge"/>
          <c:yMode val="edge"/>
          <c:x val="1.69335178506528E-2"/>
          <c:y val="0.75192495468427889"/>
          <c:w val="0.981291248431028"/>
          <c:h val="0.20613285918983268"/>
        </c:manualLayout>
      </c:layout>
      <c:overlay val="0"/>
      <c:txPr>
        <a:bodyPr/>
        <a:lstStyle/>
        <a:p>
          <a:pPr>
            <a:defRPr sz="1300"/>
          </a:pPr>
          <a:endParaRPr lang="en-US"/>
        </a:p>
      </c:txPr>
    </c:legend>
    <c:plotVisOnly val="1"/>
    <c:dispBlanksAs val="gap"/>
    <c:showDLblsOverMax val="0"/>
  </c:chart>
  <c:txPr>
    <a:bodyPr/>
    <a:lstStyle/>
    <a:p>
      <a:pPr>
        <a:defRPr sz="1800">
          <a:solidFill>
            <a:schemeClr val="tx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9559AF-D405-48CA-ADE2-C05D142F2FCF}" type="datetimeFigureOut">
              <a:rPr lang="en-CA" smtClean="0"/>
              <a:t>2026-04-15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476AEF-D3AB-4982-8B50-E70CEA109CDE}" type="slidenum">
              <a:rPr lang="en-CA" smtClean="0"/>
              <a:t>‹#›</a:t>
            </a:fld>
            <a:endParaRPr lang="en-CA"/>
          </a:p>
        </p:txBody>
      </p:sp>
    </p:spTree>
    <p:extLst>
      <p:ext uri="{BB962C8B-B14F-4D97-AF65-F5344CB8AC3E}">
        <p14:creationId xmlns:p14="http://schemas.microsoft.com/office/powerpoint/2010/main" val="1082942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F12D31C-A320-4448-A84C-434C7666E9D8}" type="slidenum">
              <a:rPr kumimoji="0" lang="en-CA"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3356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t>Insert question</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t>Source: Nanos Research, RDD dual frame hybrid telephone and online random survey, XX to XX,  2019, n=XXXX, accurate XX percentage points plus or minus, 19 times out of 20.</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5ADE5-CECD-4A1A-90FA-19BDF8A4F39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9935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t>Insert question</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t>Source: Nanos Research, RDD dual frame hybrid  telephone and online random survey, XX to XX,  2019, n=XXXX, accurate XX percentage points plus or minus, 19 times out of 20.</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5ADE5-CECD-4A1A-90FA-19BDF8A4F39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82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t>Insert question</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t>Source: Nanos Research, RDD dual frame hybrid  telephone and online random survey, XX to XX,  2019, n=XXXX, accurate XX percentage points plus or minus, 19 times out of 20.</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5ADE5-CECD-4A1A-90FA-19BDF8A4F39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855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p:nvPr>
        </p:nvSpPr>
        <p:spPr/>
        <p:txBody>
          <a:bodyPr/>
          <a:lstStyle/>
          <a:p>
            <a:r>
              <a:rPr lang="en-CA"/>
              <a:t>Insert question</a:t>
            </a:r>
          </a:p>
        </p:txBody>
      </p:sp>
      <p:sp>
        <p:nvSpPr>
          <p:cNvPr id="5" name="Footer Placeholder 4"/>
          <p:cNvSpPr>
            <a:spLocks noGrp="1"/>
          </p:cNvSpPr>
          <p:nvPr>
            <p:ph type="ftr" sz="quarter" idx="4"/>
          </p:nvPr>
        </p:nvSpPr>
        <p:spPr/>
        <p:txBody>
          <a:bodyPr/>
          <a:lstStyle/>
          <a:p>
            <a:r>
              <a:rPr lang="en-CA"/>
              <a:t>Source: </a:t>
            </a:r>
            <a:r>
              <a:rPr lang="en-US"/>
              <a:t>Nanos Research, RDD dual frame (land- and cell-lines) telephone survey</a:t>
            </a:r>
            <a:r>
              <a:rPr lang="en-CA"/>
              <a:t>, XX to XX,  2019, n=XXXX, accurate XX percentage points plus or minus, 19 times out of 20.</a:t>
            </a:r>
          </a:p>
        </p:txBody>
      </p:sp>
      <p:sp>
        <p:nvSpPr>
          <p:cNvPr id="6" name="Slide Number Placeholder 5"/>
          <p:cNvSpPr>
            <a:spLocks noGrp="1"/>
          </p:cNvSpPr>
          <p:nvPr>
            <p:ph type="sldNum" sz="quarter" idx="5"/>
          </p:nvPr>
        </p:nvSpPr>
        <p:spPr>
          <a:xfrm>
            <a:off x="3970967" y="8829989"/>
            <a:ext cx="3037840" cy="464819"/>
          </a:xfrm>
          <a:prstGeom prst="rect">
            <a:avLst/>
          </a:prstGeom>
        </p:spPr>
        <p:txBody>
          <a:bodyPr/>
          <a:lstStyle/>
          <a:p>
            <a:fld id="{21B5ADE5-CECD-4A1A-90FA-19BDF8A4F39C}" type="slidenum">
              <a:rPr lang="en-CA" smtClean="0"/>
              <a:t>16</a:t>
            </a:fld>
            <a:endParaRPr lang="en-CA"/>
          </a:p>
        </p:txBody>
      </p:sp>
    </p:spTree>
    <p:extLst>
      <p:ext uri="{BB962C8B-B14F-4D97-AF65-F5344CB8AC3E}">
        <p14:creationId xmlns:p14="http://schemas.microsoft.com/office/powerpoint/2010/main" val="3444041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11918D0-6A42-4904-BD24-1D9498E1A266}" type="slidenum">
              <a:rPr lang="en-CA" smtClean="0"/>
              <a:pPr/>
              <a:t>19</a:t>
            </a:fld>
            <a:endParaRPr lang="en-CA"/>
          </a:p>
        </p:txBody>
      </p:sp>
    </p:spTree>
    <p:extLst>
      <p:ext uri="{BB962C8B-B14F-4D97-AF65-F5344CB8AC3E}">
        <p14:creationId xmlns:p14="http://schemas.microsoft.com/office/powerpoint/2010/main" val="751180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F0568-260B-80CE-903A-35A85DD9E5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8CBA5F-F7EE-E721-4C7F-E0627720FA6A}"/>
              </a:ext>
            </a:extLst>
          </p:cNvPr>
          <p:cNvSpPr>
            <a:spLocks noGrp="1" noRot="1" noChangeAspect="1"/>
          </p:cNvSpPr>
          <p:nvPr>
            <p:ph type="sldImg"/>
          </p:nvPr>
        </p:nvSpPr>
        <p:spPr/>
        <p:txBody>
          <a:bodyPr/>
          <a:lstStyle/>
          <a:p>
            <a:endParaRPr lang="en-CA" dirty="0"/>
          </a:p>
        </p:txBody>
      </p:sp>
      <p:sp>
        <p:nvSpPr>
          <p:cNvPr id="3" name="Notes Placeholder 2">
            <a:extLst>
              <a:ext uri="{FF2B5EF4-FFF2-40B4-BE49-F238E27FC236}">
                <a16:creationId xmlns:a16="http://schemas.microsoft.com/office/drawing/2014/main" id="{62E84A54-A81E-8FCE-E27E-536BE5F5D6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2020-1705</a:t>
            </a:r>
            <a:endParaRPr lang="en-CA" dirty="0"/>
          </a:p>
          <a:p>
            <a:endParaRPr lang="en-CA" dirty="0"/>
          </a:p>
        </p:txBody>
      </p:sp>
      <p:sp>
        <p:nvSpPr>
          <p:cNvPr id="4" name="Slide Number Placeholder 3">
            <a:extLst>
              <a:ext uri="{FF2B5EF4-FFF2-40B4-BE49-F238E27FC236}">
                <a16:creationId xmlns:a16="http://schemas.microsoft.com/office/drawing/2014/main" id="{20C8BDF7-8CA3-27D4-CBA8-E22424097A4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E9F0AE-B1D6-44A8-B2FB-8393D63919A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984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dirty="0"/>
          </a:p>
        </p:txBody>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Insert question</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Source: Nanos Research, RDD dual frame hybrid  telephone and online random survey, XX to XX,  2019, n=XXXX, accurate XX percentage points plus or minus, 19 times out of 20.</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5ADE5-CECD-4A1A-90FA-19BDF8A4F39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8297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dirty="0"/>
          </a:p>
        </p:txBody>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Insert question</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Source: Nanos Research, RDD dual frame hybrid  telephone and online random survey, XX to XX,  2019, n=XXXX, accurate XX percentage points plus or minus, 19 times out of 20.</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5ADE5-CECD-4A1A-90FA-19BDF8A4F39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192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dirty="0"/>
          </a:p>
        </p:txBody>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Insert question</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Source: Nanos Research, RDD dual frame hybrid  telephone and online random survey, XX to XX,  2019, n=XXXX, accurate XX percentage points plus or minus, 19 times out of 20.</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5ADE5-CECD-4A1A-90FA-19BDF8A4F39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167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dirty="0"/>
          </a:p>
        </p:txBody>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Insert question</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Source: Nanos Research, RDD dual frame hybrid  telephone and online random survey, XX to XX,  2019, n=XXXX, accurate XX percentage points plus or minus, 19 times out of 20.</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5ADE5-CECD-4A1A-90FA-19BDF8A4F39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4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255A9-AFC0-3AD8-36C7-5096679DD5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ED6D30-09B0-EC68-0DD5-46DDB0337E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2C671-2CD1-B650-27E9-20B2B456C1D1}"/>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641F410F-7AD4-E334-ED52-566CEEC75C42}"/>
              </a:ext>
            </a:extLst>
          </p:cNvPr>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F12D31C-A320-4448-A84C-434C7666E9D8}" type="slidenum">
              <a:rPr kumimoji="0" lang="en-CA"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4183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dirty="0"/>
          </a:p>
        </p:txBody>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Insert question</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Source: Nanos Research, RDD dual frame hybrid  telephone and online random survey, XX to XX,  2019, n=XXXX, accurate XX percentage points plus or minus, 19 times out of 20.</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5ADE5-CECD-4A1A-90FA-19BDF8A4F39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4581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dirty="0"/>
          </a:p>
        </p:txBody>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Insert question</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Source: Nanos Research, RDD dual frame hybrid  telephone and online random survey, XX to XX,  2019, n=XXXX, accurate XX percentage points plus or minus, 19 times out of 20.</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5ADE5-CECD-4A1A-90FA-19BDF8A4F39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363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85528-9B9B-FC88-D3E0-1094DAA609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EB1333-523A-1605-50F7-8580D5BF8F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664429-D4AD-4A59-C870-384E424E2EAE}"/>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BF0CC3C2-A423-CC27-3606-56E6B70BF049}"/>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t>Insert question</a:t>
            </a:r>
          </a:p>
        </p:txBody>
      </p:sp>
      <p:sp>
        <p:nvSpPr>
          <p:cNvPr id="5" name="Footer Placeholder 4">
            <a:extLst>
              <a:ext uri="{FF2B5EF4-FFF2-40B4-BE49-F238E27FC236}">
                <a16:creationId xmlns:a16="http://schemas.microsoft.com/office/drawing/2014/main" id="{98319F58-181E-9E3D-9C52-762AC4D561DE}"/>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3E57F8A-E438-3E4D-D741-3CDF976519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5ADE5-CECD-4A1A-90FA-19BDF8A4F39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246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0F992-EDF5-8923-8678-EA30D8C544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070E16-13D7-CE96-9642-FB10BB68C8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7D0116-5CC3-865C-D055-E1E0A67FB3E7}"/>
              </a:ext>
            </a:extLst>
          </p:cNvPr>
          <p:cNvSpPr>
            <a:spLocks noGrp="1"/>
          </p:cNvSpPr>
          <p:nvPr>
            <p:ph type="body" idx="1"/>
          </p:nvPr>
        </p:nvSpPr>
        <p:spPr/>
        <p:txBody>
          <a:bodyPr/>
          <a:lstStyle/>
          <a:p>
            <a:endParaRPr lang="en-CA"/>
          </a:p>
        </p:txBody>
      </p:sp>
      <p:sp>
        <p:nvSpPr>
          <p:cNvPr id="4" name="Header Placeholder 3">
            <a:extLst>
              <a:ext uri="{FF2B5EF4-FFF2-40B4-BE49-F238E27FC236}">
                <a16:creationId xmlns:a16="http://schemas.microsoft.com/office/drawing/2014/main" id="{FE345864-946D-D4C8-540B-7A16FB8728F5}"/>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t>Insert question</a:t>
            </a:r>
          </a:p>
        </p:txBody>
      </p:sp>
      <p:sp>
        <p:nvSpPr>
          <p:cNvPr id="5" name="Footer Placeholder 4">
            <a:extLst>
              <a:ext uri="{FF2B5EF4-FFF2-40B4-BE49-F238E27FC236}">
                <a16:creationId xmlns:a16="http://schemas.microsoft.com/office/drawing/2014/main" id="{66BB89BE-F222-83F2-5B3D-690738A0E124}"/>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t>Source: Nanos Research, RDD dual frame hybrid  telephone and online random survey, September 16 to 26,  2019, n=XXXX, accurate XX percentage points plus or minus, 19 times out of 20.</a:t>
            </a:r>
          </a:p>
        </p:txBody>
      </p:sp>
      <p:sp>
        <p:nvSpPr>
          <p:cNvPr id="6" name="Slide Number Placeholder 5">
            <a:extLst>
              <a:ext uri="{FF2B5EF4-FFF2-40B4-BE49-F238E27FC236}">
                <a16:creationId xmlns:a16="http://schemas.microsoft.com/office/drawing/2014/main" id="{380E0686-A412-FDF0-6C2D-6B4EA3AA4C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5ADE5-CECD-4A1A-90FA-19BDF8A4F39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522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8FB9A-0778-F83F-ADC1-BCF51F1F01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29DB89-7521-E3BB-2F2C-0477EB274793}"/>
              </a:ext>
            </a:extLst>
          </p:cNvPr>
          <p:cNvSpPr>
            <a:spLocks noGrp="1" noRot="1" noChangeAspect="1"/>
          </p:cNvSpPr>
          <p:nvPr>
            <p:ph type="sldImg"/>
          </p:nvPr>
        </p:nvSpPr>
        <p:spPr/>
        <p:txBody>
          <a:bodyPr/>
          <a:lstStyle/>
          <a:p>
            <a:endParaRPr lang="en-CA" dirty="0"/>
          </a:p>
        </p:txBody>
      </p:sp>
      <p:sp>
        <p:nvSpPr>
          <p:cNvPr id="3" name="Notes Placeholder 2">
            <a:extLst>
              <a:ext uri="{FF2B5EF4-FFF2-40B4-BE49-F238E27FC236}">
                <a16:creationId xmlns:a16="http://schemas.microsoft.com/office/drawing/2014/main" id="{C113C771-070E-6E81-F0EE-F2F01666EB80}"/>
              </a:ext>
            </a:extLst>
          </p:cNvPr>
          <p:cNvSpPr>
            <a:spLocks noGrp="1"/>
          </p:cNvSpPr>
          <p:nvPr>
            <p:ph type="body" idx="1"/>
          </p:nvPr>
        </p:nvSpPr>
        <p:spPr/>
        <p:txBody>
          <a:bodyPr/>
          <a:lstStyle/>
          <a:p>
            <a:r>
              <a:rPr lang="en-US" dirty="0"/>
              <a:t>Line chart for each year</a:t>
            </a:r>
            <a:endParaRPr lang="en-CA" dirty="0"/>
          </a:p>
        </p:txBody>
      </p:sp>
      <p:sp>
        <p:nvSpPr>
          <p:cNvPr id="4" name="Header Placeholder 3">
            <a:extLst>
              <a:ext uri="{FF2B5EF4-FFF2-40B4-BE49-F238E27FC236}">
                <a16:creationId xmlns:a16="http://schemas.microsoft.com/office/drawing/2014/main" id="{EFF6D8B1-0767-3F21-D4D0-E5BF235E23E5}"/>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Insert question</a:t>
            </a:r>
          </a:p>
        </p:txBody>
      </p:sp>
      <p:sp>
        <p:nvSpPr>
          <p:cNvPr id="5" name="Footer Placeholder 4">
            <a:extLst>
              <a:ext uri="{FF2B5EF4-FFF2-40B4-BE49-F238E27FC236}">
                <a16:creationId xmlns:a16="http://schemas.microsoft.com/office/drawing/2014/main" id="{8C768063-0972-0933-4E17-1FDDB951D791}"/>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Source: Nanos Research, RDD dual frame hybrid  telephone and online random survey, XX to XX,  2019, n=XXXX, accurate XX percentage points plus or minus, 19 times out of 20.</a:t>
            </a:r>
          </a:p>
        </p:txBody>
      </p:sp>
      <p:sp>
        <p:nvSpPr>
          <p:cNvPr id="6" name="Slide Number Placeholder 5">
            <a:extLst>
              <a:ext uri="{FF2B5EF4-FFF2-40B4-BE49-F238E27FC236}">
                <a16:creationId xmlns:a16="http://schemas.microsoft.com/office/drawing/2014/main" id="{BEFF2E27-3D23-B23F-1AA9-33C7D11527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5ADE5-CECD-4A1A-90FA-19BDF8A4F39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1848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Insert question</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Source: Nanos Research, RDD dual frame hybrid  telephone and online random survey, XX to XX,  2019, n=XXXX, accurate XX percentage points plus or minus, 19 times out of 20.</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5ADE5-CECD-4A1A-90FA-19BDF8A4F39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9594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1DD80-569B-0921-AFB6-006BEB836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D93CC4-0C48-D8FD-9F76-21DD58480E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560CFA-79B7-699F-02FC-2843B89415F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Header Placeholder 3">
            <a:extLst>
              <a:ext uri="{FF2B5EF4-FFF2-40B4-BE49-F238E27FC236}">
                <a16:creationId xmlns:a16="http://schemas.microsoft.com/office/drawing/2014/main" id="{6319C920-F76F-2460-4D94-FF6F82DFB195}"/>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Insert question</a:t>
            </a:r>
          </a:p>
        </p:txBody>
      </p:sp>
      <p:sp>
        <p:nvSpPr>
          <p:cNvPr id="5" name="Footer Placeholder 4">
            <a:extLst>
              <a:ext uri="{FF2B5EF4-FFF2-40B4-BE49-F238E27FC236}">
                <a16:creationId xmlns:a16="http://schemas.microsoft.com/office/drawing/2014/main" id="{F59131D2-4899-F874-80CF-38406328A856}"/>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Source: Nanos Research, RDD dual frame hybrid telephone and online random survey, XX to XX,  2019, n=XXXX, accurate XX percentage points plus or minus, 19 times out of 20.</a:t>
            </a:r>
          </a:p>
        </p:txBody>
      </p:sp>
      <p:sp>
        <p:nvSpPr>
          <p:cNvPr id="6" name="Slide Number Placeholder 5">
            <a:extLst>
              <a:ext uri="{FF2B5EF4-FFF2-40B4-BE49-F238E27FC236}">
                <a16:creationId xmlns:a16="http://schemas.microsoft.com/office/drawing/2014/main" id="{7B6D4BB4-C38F-D1FE-FE8A-44668CD671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5ADE5-CECD-4A1A-90FA-19BDF8A4F39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453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6E5DD-E224-8D19-B158-A93D122EE5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8689A8-5C20-2371-78BA-0BA145DFAC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67D1C4-BDDF-061F-8881-9FD76118341C}"/>
              </a:ext>
            </a:extLst>
          </p:cNvPr>
          <p:cNvSpPr>
            <a:spLocks noGrp="1"/>
          </p:cNvSpPr>
          <p:nvPr>
            <p:ph type="body" idx="1"/>
          </p:nvPr>
        </p:nvSpPr>
        <p:spPr/>
        <p:txBody>
          <a:bodyPr/>
          <a:lstStyle/>
          <a:p>
            <a:pPr>
              <a:defRPr/>
            </a:pPr>
            <a:endParaRPr lang="en-CA" dirty="0"/>
          </a:p>
        </p:txBody>
      </p:sp>
      <p:sp>
        <p:nvSpPr>
          <p:cNvPr id="4" name="Header Placeholder 3">
            <a:extLst>
              <a:ext uri="{FF2B5EF4-FFF2-40B4-BE49-F238E27FC236}">
                <a16:creationId xmlns:a16="http://schemas.microsoft.com/office/drawing/2014/main" id="{088DFBBE-AC0B-72AF-1FCD-5FF65195B0D4}"/>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Insert question</a:t>
            </a:r>
          </a:p>
        </p:txBody>
      </p:sp>
      <p:sp>
        <p:nvSpPr>
          <p:cNvPr id="5" name="Footer Placeholder 4">
            <a:extLst>
              <a:ext uri="{FF2B5EF4-FFF2-40B4-BE49-F238E27FC236}">
                <a16:creationId xmlns:a16="http://schemas.microsoft.com/office/drawing/2014/main" id="{C664C895-4ACE-CD3C-63A3-8C055795FA8F}"/>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Source: Nanos Research, RDD dual frame hybrid telephone and online random survey, XX to XX,  2019, n=XXXX, accurate XX percentage points plus or minus, 19 times out of 20.</a:t>
            </a:r>
          </a:p>
        </p:txBody>
      </p:sp>
      <p:sp>
        <p:nvSpPr>
          <p:cNvPr id="6" name="Slide Number Placeholder 5">
            <a:extLst>
              <a:ext uri="{FF2B5EF4-FFF2-40B4-BE49-F238E27FC236}">
                <a16:creationId xmlns:a16="http://schemas.microsoft.com/office/drawing/2014/main" id="{C85D2A61-26F0-4551-3607-34293E7434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5ADE5-CECD-4A1A-90FA-19BDF8A4F39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700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t>Insert question</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t>Source: Nanos Research, RDD dual frame hybrid telephone and online random survey, XX to XX,  2019, n=XXXX, accurate XX percentage points plus or minus, 19 times out of 20.</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5ADE5-CECD-4A1A-90FA-19BDF8A4F39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5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tiff"/><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tiff"/><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tiff"/><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tiff"/><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tiff"/><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tiff"/><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2.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12.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2608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47605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5AEE8E-0EDF-4308-B878-FB5AE030A9E4}" type="datetime1">
              <a:rPr lang="en-US" smtClean="0">
                <a:solidFill>
                  <a:prstClr val="black">
                    <a:tint val="75000"/>
                  </a:prstClr>
                </a:solidFill>
              </a:rPr>
              <a:pPr/>
              <a:t>4/15/2026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Confidential</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6387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7E70A-8A1D-4532-A866-007CAB422104}" type="datetime1">
              <a:rPr lang="en-US" smtClean="0">
                <a:solidFill>
                  <a:prstClr val="black">
                    <a:tint val="75000"/>
                  </a:prstClr>
                </a:solidFill>
              </a:rPr>
              <a:pPr/>
              <a:t>4/15/2026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Confidential</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0500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0F54C7-27FB-44E9-9B79-D943EF522050}" type="datetime1">
              <a:rPr lang="en-US" smtClean="0">
                <a:solidFill>
                  <a:prstClr val="black">
                    <a:tint val="75000"/>
                  </a:prstClr>
                </a:solidFill>
              </a:rPr>
              <a:pPr/>
              <a:t>4/15/2026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Confidential</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69021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10D8F0-CAE2-4A58-86C3-B5DDC7567069}" type="datetime1">
              <a:rPr lang="en-US" smtClean="0">
                <a:solidFill>
                  <a:prstClr val="black">
                    <a:tint val="75000"/>
                  </a:prstClr>
                </a:solidFill>
              </a:rPr>
              <a:pPr/>
              <a:t>4/15/2026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Confidential</a:t>
            </a: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3199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07182C-F044-400F-A92B-214DA4E29963}" type="datetime1">
              <a:rPr lang="en-US" smtClean="0">
                <a:solidFill>
                  <a:prstClr val="black">
                    <a:tint val="75000"/>
                  </a:prstClr>
                </a:solidFill>
              </a:rPr>
              <a:pPr/>
              <a:t>4/15/2026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Confidential</a:t>
            </a: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0707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1268B4-AB3A-49E6-94B6-CE1CE28A698F}" type="datetime1">
              <a:rPr lang="en-US" smtClean="0">
                <a:solidFill>
                  <a:prstClr val="black">
                    <a:tint val="75000"/>
                  </a:prstClr>
                </a:solidFill>
              </a:rPr>
              <a:pPr/>
              <a:t>4/15/2026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Confidential</a:t>
            </a: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1109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964FE-BE61-4422-8262-EF9EE2257A9C}" type="datetime1">
              <a:rPr lang="en-US" smtClean="0">
                <a:solidFill>
                  <a:prstClr val="black">
                    <a:tint val="75000"/>
                  </a:prstClr>
                </a:solidFill>
              </a:rPr>
              <a:pPr/>
              <a:t>4/15/2026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Confidential</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9939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E978462-8B67-4851-8A32-242C19903D78}" type="datetime1">
              <a:rPr lang="en-US" smtClean="0">
                <a:solidFill>
                  <a:prstClr val="black">
                    <a:tint val="75000"/>
                  </a:prstClr>
                </a:solidFill>
              </a:rPr>
              <a:pPr/>
              <a:t>4/15/2026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Confidential</a:t>
            </a: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5236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CF1854D-BC1C-4171-82EC-17A08D5D73EA}" type="datetime1">
              <a:rPr lang="en-US" smtClean="0">
                <a:solidFill>
                  <a:prstClr val="black">
                    <a:tint val="75000"/>
                  </a:prstClr>
                </a:solidFill>
              </a:rPr>
              <a:pPr/>
              <a:t>4/15/2026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Confidential</a:t>
            </a: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0577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AB585E-4226-4276-8542-563C74AE1640}" type="datetime1">
              <a:rPr lang="en-US" smtClean="0">
                <a:solidFill>
                  <a:prstClr val="black">
                    <a:tint val="75000"/>
                  </a:prstClr>
                </a:solidFill>
              </a:rPr>
              <a:pPr/>
              <a:t>4/15/2026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Confidential</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647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342290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ACD9AD-605E-435A-BD1B-E408E91F53A7}" type="datetime1">
              <a:rPr lang="en-US" smtClean="0">
                <a:solidFill>
                  <a:prstClr val="black">
                    <a:tint val="75000"/>
                  </a:prstClr>
                </a:solidFill>
              </a:rPr>
              <a:pPr/>
              <a:t>4/15/2026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Confidential</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7917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9746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D49DE74-D4DA-7C8C-486F-9BBA9F0F5193}"/>
              </a:ext>
            </a:extLst>
          </p:cNvPr>
          <p:cNvSpPr>
            <a:spLocks noGrp="1"/>
          </p:cNvSpPr>
          <p:nvPr>
            <p:ph type="pic" sz="quarter" idx="10"/>
          </p:nvPr>
        </p:nvSpPr>
        <p:spPr>
          <a:xfrm>
            <a:off x="7439024" y="293687"/>
            <a:ext cx="4500563" cy="6270625"/>
          </a:xfrm>
          <a:prstGeom prst="roundRect">
            <a:avLst/>
          </a:prstGeom>
          <a:pattFill prst="pct5">
            <a:fgClr>
              <a:schemeClr val="accent1"/>
            </a:fgClr>
            <a:bgClr>
              <a:schemeClr val="bg1"/>
            </a:bgClr>
          </a:pattFill>
        </p:spPr>
        <p:txBody>
          <a:bodyPr/>
          <a:lstStyle/>
          <a:p>
            <a:endParaRPr lang="en-ID"/>
          </a:p>
        </p:txBody>
      </p:sp>
    </p:spTree>
    <p:extLst>
      <p:ext uri="{BB962C8B-B14F-4D97-AF65-F5344CB8AC3E}">
        <p14:creationId xmlns:p14="http://schemas.microsoft.com/office/powerpoint/2010/main" val="25159028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E14D754E-AC6E-74D8-5356-5736C0248FA7}"/>
              </a:ext>
            </a:extLst>
          </p:cNvPr>
          <p:cNvSpPr>
            <a:spLocks noGrp="1"/>
          </p:cNvSpPr>
          <p:nvPr>
            <p:ph type="pic" sz="quarter" idx="10"/>
          </p:nvPr>
        </p:nvSpPr>
        <p:spPr>
          <a:xfrm>
            <a:off x="6096000" y="2492679"/>
            <a:ext cx="5843587" cy="4071633"/>
          </a:xfrm>
          <a:prstGeom prst="roundRect">
            <a:avLst/>
          </a:prstGeom>
          <a:pattFill prst="pct5">
            <a:fgClr>
              <a:schemeClr val="accent1"/>
            </a:fgClr>
            <a:bgClr>
              <a:schemeClr val="bg1"/>
            </a:bgClr>
          </a:pattFill>
        </p:spPr>
        <p:txBody>
          <a:bodyPr/>
          <a:lstStyle/>
          <a:p>
            <a:endParaRPr lang="en-ID"/>
          </a:p>
        </p:txBody>
      </p:sp>
    </p:spTree>
    <p:extLst>
      <p:ext uri="{BB962C8B-B14F-4D97-AF65-F5344CB8AC3E}">
        <p14:creationId xmlns:p14="http://schemas.microsoft.com/office/powerpoint/2010/main" val="6302258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6264036E-EC4F-E0F5-05DA-0E538F0723DD}"/>
              </a:ext>
            </a:extLst>
          </p:cNvPr>
          <p:cNvSpPr>
            <a:spLocks noGrp="1"/>
          </p:cNvSpPr>
          <p:nvPr>
            <p:ph type="pic" sz="quarter" idx="10"/>
          </p:nvPr>
        </p:nvSpPr>
        <p:spPr>
          <a:xfrm>
            <a:off x="3776402" y="2104005"/>
            <a:ext cx="2319598" cy="1888666"/>
          </a:xfrm>
          <a:prstGeom prst="roundRect">
            <a:avLst/>
          </a:prstGeom>
          <a:pattFill prst="pct5">
            <a:fgClr>
              <a:schemeClr val="accent1"/>
            </a:fgClr>
            <a:bgClr>
              <a:schemeClr val="bg1"/>
            </a:bgClr>
          </a:pattFill>
        </p:spPr>
        <p:txBody>
          <a:bodyPr/>
          <a:lstStyle/>
          <a:p>
            <a:endParaRPr lang="en-ID"/>
          </a:p>
        </p:txBody>
      </p:sp>
      <p:sp>
        <p:nvSpPr>
          <p:cNvPr id="4" name="Picture Placeholder 7">
            <a:extLst>
              <a:ext uri="{FF2B5EF4-FFF2-40B4-BE49-F238E27FC236}">
                <a16:creationId xmlns:a16="http://schemas.microsoft.com/office/drawing/2014/main" id="{B45EB53A-1B34-355E-19DC-A948CB9987D9}"/>
              </a:ext>
            </a:extLst>
          </p:cNvPr>
          <p:cNvSpPr>
            <a:spLocks noGrp="1"/>
          </p:cNvSpPr>
          <p:nvPr>
            <p:ph type="pic" sz="quarter" idx="11"/>
          </p:nvPr>
        </p:nvSpPr>
        <p:spPr>
          <a:xfrm>
            <a:off x="6096000" y="4318349"/>
            <a:ext cx="2319598" cy="1888666"/>
          </a:xfrm>
          <a:prstGeom prst="roundRect">
            <a:avLst/>
          </a:prstGeom>
          <a:pattFill prst="pct5">
            <a:fgClr>
              <a:schemeClr val="accent1"/>
            </a:fgClr>
            <a:bgClr>
              <a:schemeClr val="bg1"/>
            </a:bgClr>
          </a:pattFill>
        </p:spPr>
        <p:txBody>
          <a:bodyPr/>
          <a:lstStyle/>
          <a:p>
            <a:endParaRPr lang="en-ID"/>
          </a:p>
        </p:txBody>
      </p:sp>
    </p:spTree>
    <p:extLst>
      <p:ext uri="{BB962C8B-B14F-4D97-AF65-F5344CB8AC3E}">
        <p14:creationId xmlns:p14="http://schemas.microsoft.com/office/powerpoint/2010/main" val="22946728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4B52093-890B-9FA3-D78B-9DA95774DB27}"/>
              </a:ext>
            </a:extLst>
          </p:cNvPr>
          <p:cNvSpPr>
            <a:spLocks noGrp="1"/>
          </p:cNvSpPr>
          <p:nvPr>
            <p:ph type="pic" sz="quarter" idx="11"/>
          </p:nvPr>
        </p:nvSpPr>
        <p:spPr>
          <a:xfrm>
            <a:off x="9018737" y="551146"/>
            <a:ext cx="2920848" cy="5755709"/>
          </a:xfrm>
          <a:custGeom>
            <a:avLst/>
            <a:gdLst>
              <a:gd name="connsiteX0" fmla="*/ 465038 w 2920848"/>
              <a:gd name="connsiteY0" fmla="*/ 2965537 h 5755709"/>
              <a:gd name="connsiteX1" fmla="*/ 2455809 w 2920848"/>
              <a:gd name="connsiteY1" fmla="*/ 2965537 h 5755709"/>
              <a:gd name="connsiteX2" fmla="*/ 2920847 w 2920848"/>
              <a:gd name="connsiteY2" fmla="*/ 3430575 h 5755709"/>
              <a:gd name="connsiteX3" fmla="*/ 2920847 w 2920848"/>
              <a:gd name="connsiteY3" fmla="*/ 5290671 h 5755709"/>
              <a:gd name="connsiteX4" fmla="*/ 2455809 w 2920848"/>
              <a:gd name="connsiteY4" fmla="*/ 5755709 h 5755709"/>
              <a:gd name="connsiteX5" fmla="*/ 465038 w 2920848"/>
              <a:gd name="connsiteY5" fmla="*/ 5755709 h 5755709"/>
              <a:gd name="connsiteX6" fmla="*/ 0 w 2920848"/>
              <a:gd name="connsiteY6" fmla="*/ 5290671 h 5755709"/>
              <a:gd name="connsiteX7" fmla="*/ 0 w 2920848"/>
              <a:gd name="connsiteY7" fmla="*/ 3430575 h 5755709"/>
              <a:gd name="connsiteX8" fmla="*/ 465038 w 2920848"/>
              <a:gd name="connsiteY8" fmla="*/ 2965537 h 5755709"/>
              <a:gd name="connsiteX9" fmla="*/ 465039 w 2920848"/>
              <a:gd name="connsiteY9" fmla="*/ 0 h 5755709"/>
              <a:gd name="connsiteX10" fmla="*/ 2455810 w 2920848"/>
              <a:gd name="connsiteY10" fmla="*/ 0 h 5755709"/>
              <a:gd name="connsiteX11" fmla="*/ 2920848 w 2920848"/>
              <a:gd name="connsiteY11" fmla="*/ 465038 h 5755709"/>
              <a:gd name="connsiteX12" fmla="*/ 2920848 w 2920848"/>
              <a:gd name="connsiteY12" fmla="*/ 2325134 h 5755709"/>
              <a:gd name="connsiteX13" fmla="*/ 2455810 w 2920848"/>
              <a:gd name="connsiteY13" fmla="*/ 2790172 h 5755709"/>
              <a:gd name="connsiteX14" fmla="*/ 465039 w 2920848"/>
              <a:gd name="connsiteY14" fmla="*/ 2790172 h 5755709"/>
              <a:gd name="connsiteX15" fmla="*/ 1 w 2920848"/>
              <a:gd name="connsiteY15" fmla="*/ 2325134 h 5755709"/>
              <a:gd name="connsiteX16" fmla="*/ 1 w 2920848"/>
              <a:gd name="connsiteY16" fmla="*/ 465038 h 5755709"/>
              <a:gd name="connsiteX17" fmla="*/ 465039 w 2920848"/>
              <a:gd name="connsiteY17" fmla="*/ 0 h 575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20848" h="5755709">
                <a:moveTo>
                  <a:pt x="465038" y="2965537"/>
                </a:moveTo>
                <a:lnTo>
                  <a:pt x="2455809" y="2965537"/>
                </a:lnTo>
                <a:cubicBezTo>
                  <a:pt x="2712642" y="2965537"/>
                  <a:pt x="2920847" y="3173742"/>
                  <a:pt x="2920847" y="3430575"/>
                </a:cubicBezTo>
                <a:lnTo>
                  <a:pt x="2920847" y="5290671"/>
                </a:lnTo>
                <a:cubicBezTo>
                  <a:pt x="2920847" y="5547504"/>
                  <a:pt x="2712642" y="5755709"/>
                  <a:pt x="2455809" y="5755709"/>
                </a:cubicBezTo>
                <a:lnTo>
                  <a:pt x="465038" y="5755709"/>
                </a:lnTo>
                <a:cubicBezTo>
                  <a:pt x="208205" y="5755709"/>
                  <a:pt x="0" y="5547504"/>
                  <a:pt x="0" y="5290671"/>
                </a:cubicBezTo>
                <a:lnTo>
                  <a:pt x="0" y="3430575"/>
                </a:lnTo>
                <a:cubicBezTo>
                  <a:pt x="0" y="3173742"/>
                  <a:pt x="208205" y="2965537"/>
                  <a:pt x="465038" y="2965537"/>
                </a:cubicBezTo>
                <a:close/>
                <a:moveTo>
                  <a:pt x="465039" y="0"/>
                </a:moveTo>
                <a:lnTo>
                  <a:pt x="2455810" y="0"/>
                </a:lnTo>
                <a:cubicBezTo>
                  <a:pt x="2712643" y="0"/>
                  <a:pt x="2920848" y="208205"/>
                  <a:pt x="2920848" y="465038"/>
                </a:cubicBezTo>
                <a:lnTo>
                  <a:pt x="2920848" y="2325134"/>
                </a:lnTo>
                <a:cubicBezTo>
                  <a:pt x="2920848" y="2581967"/>
                  <a:pt x="2712643" y="2790172"/>
                  <a:pt x="2455810" y="2790172"/>
                </a:cubicBezTo>
                <a:lnTo>
                  <a:pt x="465039" y="2790172"/>
                </a:lnTo>
                <a:cubicBezTo>
                  <a:pt x="208206" y="2790172"/>
                  <a:pt x="1" y="2581967"/>
                  <a:pt x="1" y="2325134"/>
                </a:cubicBezTo>
                <a:lnTo>
                  <a:pt x="1" y="465038"/>
                </a:lnTo>
                <a:cubicBezTo>
                  <a:pt x="1" y="208205"/>
                  <a:pt x="208206" y="0"/>
                  <a:pt x="465039" y="0"/>
                </a:cubicBezTo>
                <a:close/>
              </a:path>
            </a:pathLst>
          </a:custGeom>
          <a:pattFill prst="pct5">
            <a:fgClr>
              <a:schemeClr val="accent1"/>
            </a:fgClr>
            <a:bgClr>
              <a:schemeClr val="bg1"/>
            </a:bgClr>
          </a:pattFill>
        </p:spPr>
        <p:txBody>
          <a:bodyPr wrap="square">
            <a:noAutofit/>
          </a:bodyPr>
          <a:lstStyle/>
          <a:p>
            <a:endParaRPr lang="en-ID"/>
          </a:p>
        </p:txBody>
      </p:sp>
    </p:spTree>
    <p:extLst>
      <p:ext uri="{BB962C8B-B14F-4D97-AF65-F5344CB8AC3E}">
        <p14:creationId xmlns:p14="http://schemas.microsoft.com/office/powerpoint/2010/main" val="42857249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9E19B82-2172-BA4D-B3FF-7749C4D1DA53}"/>
              </a:ext>
            </a:extLst>
          </p:cNvPr>
          <p:cNvSpPr>
            <a:spLocks noGrp="1"/>
          </p:cNvSpPr>
          <p:nvPr>
            <p:ph type="pic" sz="quarter" idx="10"/>
          </p:nvPr>
        </p:nvSpPr>
        <p:spPr>
          <a:xfrm>
            <a:off x="515710" y="293687"/>
            <a:ext cx="3599089" cy="6270625"/>
          </a:xfrm>
          <a:prstGeom prst="roundRect">
            <a:avLst/>
          </a:prstGeom>
          <a:pattFill prst="pct5">
            <a:fgClr>
              <a:schemeClr val="accent1"/>
            </a:fgClr>
            <a:bgClr>
              <a:schemeClr val="bg1"/>
            </a:bgClr>
          </a:pattFill>
        </p:spPr>
        <p:txBody>
          <a:bodyPr/>
          <a:lstStyle/>
          <a:p>
            <a:endParaRPr lang="en-ID"/>
          </a:p>
        </p:txBody>
      </p:sp>
    </p:spTree>
    <p:extLst>
      <p:ext uri="{BB962C8B-B14F-4D97-AF65-F5344CB8AC3E}">
        <p14:creationId xmlns:p14="http://schemas.microsoft.com/office/powerpoint/2010/main" val="105026981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D59BCF6-E6B2-7E52-2BE9-FDA28F6C8B2D}"/>
              </a:ext>
            </a:extLst>
          </p:cNvPr>
          <p:cNvSpPr>
            <a:spLocks noGrp="1"/>
          </p:cNvSpPr>
          <p:nvPr>
            <p:ph type="pic" sz="quarter" idx="10"/>
          </p:nvPr>
        </p:nvSpPr>
        <p:spPr>
          <a:xfrm>
            <a:off x="0" y="0"/>
            <a:ext cx="12192000" cy="6858000"/>
          </a:xfrm>
          <a:prstGeom prst="rect">
            <a:avLst/>
          </a:prstGeom>
          <a:pattFill prst="pct5">
            <a:fgClr>
              <a:schemeClr val="accent1"/>
            </a:fgClr>
            <a:bgClr>
              <a:schemeClr val="bg1"/>
            </a:bgClr>
          </a:pattFill>
        </p:spPr>
        <p:txBody>
          <a:bodyPr/>
          <a:lstStyle/>
          <a:p>
            <a:endParaRPr lang="en-ID"/>
          </a:p>
        </p:txBody>
      </p:sp>
    </p:spTree>
    <p:extLst>
      <p:ext uri="{BB962C8B-B14F-4D97-AF65-F5344CB8AC3E}">
        <p14:creationId xmlns:p14="http://schemas.microsoft.com/office/powerpoint/2010/main" val="6152178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5F42437D-5FB0-B067-F2E7-48047E76C19E}"/>
              </a:ext>
            </a:extLst>
          </p:cNvPr>
          <p:cNvSpPr>
            <a:spLocks noGrp="1"/>
          </p:cNvSpPr>
          <p:nvPr>
            <p:ph type="pic" sz="quarter" idx="10"/>
          </p:nvPr>
        </p:nvSpPr>
        <p:spPr>
          <a:xfrm>
            <a:off x="0" y="3526972"/>
            <a:ext cx="12192000" cy="3331028"/>
          </a:xfrm>
          <a:prstGeom prst="rect">
            <a:avLst/>
          </a:prstGeom>
          <a:pattFill prst="pct5">
            <a:fgClr>
              <a:schemeClr val="accent1"/>
            </a:fgClr>
            <a:bgClr>
              <a:schemeClr val="bg1"/>
            </a:bgClr>
          </a:pattFill>
        </p:spPr>
        <p:txBody>
          <a:bodyPr/>
          <a:lstStyle/>
          <a:p>
            <a:endParaRPr lang="en-ID"/>
          </a:p>
        </p:txBody>
      </p:sp>
    </p:spTree>
    <p:extLst>
      <p:ext uri="{BB962C8B-B14F-4D97-AF65-F5344CB8AC3E}">
        <p14:creationId xmlns:p14="http://schemas.microsoft.com/office/powerpoint/2010/main" val="34232521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5D38ED-0BDC-4D81-9A25-ADE10E5E4C6B}"/>
              </a:ext>
            </a:extLst>
          </p:cNvPr>
          <p:cNvSpPr>
            <a:spLocks noGrp="1"/>
          </p:cNvSpPr>
          <p:nvPr>
            <p:ph type="dt" sz="half" idx="10"/>
          </p:nvPr>
        </p:nvSpPr>
        <p:spPr/>
        <p:txBody>
          <a:bodyPr/>
          <a:lstStyle/>
          <a:p>
            <a:fld id="{B5245747-02DD-4B4E-BE2D-31FF681EBC46}" type="datetimeFigureOut">
              <a:rPr lang="en-CA" smtClean="0"/>
              <a:t>2026-04-15</a:t>
            </a:fld>
            <a:endParaRPr lang="en-CA"/>
          </a:p>
        </p:txBody>
      </p:sp>
      <p:sp>
        <p:nvSpPr>
          <p:cNvPr id="3" name="Footer Placeholder 2">
            <a:extLst>
              <a:ext uri="{FF2B5EF4-FFF2-40B4-BE49-F238E27FC236}">
                <a16:creationId xmlns:a16="http://schemas.microsoft.com/office/drawing/2014/main" id="{A49AA1AB-3580-499C-B713-81CB298AA37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DE3364E-6E22-4393-8B2B-A5FA85BD4FA4}"/>
              </a:ext>
            </a:extLst>
          </p:cNvPr>
          <p:cNvSpPr>
            <a:spLocks noGrp="1"/>
          </p:cNvSpPr>
          <p:nvPr>
            <p:ph type="sldNum" sz="quarter" idx="12"/>
          </p:nvPr>
        </p:nvSpPr>
        <p:spPr/>
        <p:txBody>
          <a:bodyPr/>
          <a:lstStyle/>
          <a:p>
            <a:fld id="{81153DDD-934E-40D1-9CB8-F7BF52162751}" type="slidenum">
              <a:rPr lang="en-CA" smtClean="0"/>
              <a:t>‹#›</a:t>
            </a:fld>
            <a:endParaRPr lang="en-CA"/>
          </a:p>
        </p:txBody>
      </p:sp>
    </p:spTree>
    <p:extLst>
      <p:ext uri="{BB962C8B-B14F-4D97-AF65-F5344CB8AC3E}">
        <p14:creationId xmlns:p14="http://schemas.microsoft.com/office/powerpoint/2010/main" val="2189035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591390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Key Findin in Left Box - Chart on 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60F310-9755-F790-7ACB-C332492CB58B}"/>
              </a:ext>
            </a:extLst>
          </p:cNvPr>
          <p:cNvSpPr/>
          <p:nvPr userDrawn="1"/>
        </p:nvSpPr>
        <p:spPr>
          <a:xfrm>
            <a:off x="0" y="0"/>
            <a:ext cx="4181383"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 Placeholder 13">
            <a:extLst>
              <a:ext uri="{FF2B5EF4-FFF2-40B4-BE49-F238E27FC236}">
                <a16:creationId xmlns:a16="http://schemas.microsoft.com/office/drawing/2014/main" id="{B8A87943-10A5-FA9D-66D1-1C5A02EE1F9E}"/>
              </a:ext>
            </a:extLst>
          </p:cNvPr>
          <p:cNvSpPr>
            <a:spLocks noGrp="1"/>
          </p:cNvSpPr>
          <p:nvPr>
            <p:ph type="body" sz="quarter" idx="13" hasCustomPrompt="1"/>
          </p:nvPr>
        </p:nvSpPr>
        <p:spPr>
          <a:xfrm>
            <a:off x="270239" y="6244046"/>
            <a:ext cx="3770538" cy="305297"/>
          </a:xfrm>
          <a:prstGeom prst="rect">
            <a:avLst/>
          </a:prstGeom>
        </p:spPr>
        <p:txBody>
          <a:bodyPr/>
          <a:lstStyle>
            <a:lvl1pPr marL="0" indent="0">
              <a:buNone/>
              <a:defRPr sz="1400">
                <a:solidFill>
                  <a:schemeClr val="bg1"/>
                </a:solidFill>
              </a:defRPr>
            </a:lvl1pPr>
          </a:lstStyle>
          <a:p>
            <a:pPr lvl="0"/>
            <a:r>
              <a:rPr lang="en-US"/>
              <a:t>Q – [INSERT QUESTION]</a:t>
            </a:r>
            <a:endParaRPr lang="en-CA"/>
          </a:p>
        </p:txBody>
      </p:sp>
      <p:sp>
        <p:nvSpPr>
          <p:cNvPr id="8" name="Text Placeholder 15">
            <a:extLst>
              <a:ext uri="{FF2B5EF4-FFF2-40B4-BE49-F238E27FC236}">
                <a16:creationId xmlns:a16="http://schemas.microsoft.com/office/drawing/2014/main" id="{6AD403DD-5A04-C46F-64FF-3DAED345643F}"/>
              </a:ext>
            </a:extLst>
          </p:cNvPr>
          <p:cNvSpPr>
            <a:spLocks noGrp="1"/>
          </p:cNvSpPr>
          <p:nvPr>
            <p:ph type="body" sz="quarter" idx="14" hasCustomPrompt="1"/>
          </p:nvPr>
        </p:nvSpPr>
        <p:spPr>
          <a:xfrm>
            <a:off x="4963886" y="6244046"/>
            <a:ext cx="4537665" cy="374469"/>
          </a:xfrm>
          <a:prstGeom prst="rect">
            <a:avLst/>
          </a:prstGeom>
        </p:spPr>
        <p:txBody>
          <a:bodyPr/>
          <a:lstStyle>
            <a:lvl1pPr marL="0" indent="0">
              <a:buNone/>
              <a:defRPr sz="1200">
                <a:solidFill>
                  <a:schemeClr val="accent2"/>
                </a:solidFill>
              </a:defRPr>
            </a:lvl1pPr>
          </a:lstStyle>
          <a:p>
            <a:pPr lvl="0"/>
            <a:r>
              <a:rPr lang="en-US"/>
              <a:t>Source: Nanos Research, RDD dual frame hybrid  telephone and online random survey, XX to XX,  2022, n=XXXX, accurate X.X percentage points plus or minus, 19 times out of 20.</a:t>
            </a:r>
          </a:p>
        </p:txBody>
      </p:sp>
      <p:pic>
        <p:nvPicPr>
          <p:cNvPr id="13" name="Picture 12">
            <a:extLst>
              <a:ext uri="{FF2B5EF4-FFF2-40B4-BE49-F238E27FC236}">
                <a16:creationId xmlns:a16="http://schemas.microsoft.com/office/drawing/2014/main" id="{CD2106D8-DD3C-4694-B05F-0C7E48BB99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62036" y="6254390"/>
            <a:ext cx="1096745" cy="354060"/>
          </a:xfrm>
          <a:prstGeom prst="rect">
            <a:avLst/>
          </a:prstGeom>
        </p:spPr>
      </p:pic>
      <p:pic>
        <p:nvPicPr>
          <p:cNvPr id="2" name="Picture 2" descr="Image result for bloomberg logo png">
            <a:extLst>
              <a:ext uri="{FF2B5EF4-FFF2-40B4-BE49-F238E27FC236}">
                <a16:creationId xmlns:a16="http://schemas.microsoft.com/office/drawing/2014/main" id="{3F3B0498-D927-141D-6C0A-08AD6DF6802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366500" y="6294473"/>
            <a:ext cx="1475672" cy="273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1890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BCF155-F8BD-6A8A-6B3D-E5673D94E39D}"/>
              </a:ext>
              <a:ext uri="{C183D7F6-B498-43B3-948B-1728B52AA6E4}">
                <adec:decorative xmlns:adec="http://schemas.microsoft.com/office/drawing/2017/decorative" val="1"/>
              </a:ext>
            </a:extLst>
          </p:cNvPr>
          <p:cNvSpPr txBox="1"/>
          <p:nvPr userDrawn="1"/>
        </p:nvSpPr>
        <p:spPr>
          <a:xfrm>
            <a:off x="0" y="6285358"/>
            <a:ext cx="12201726" cy="576000"/>
          </a:xfrm>
          <a:prstGeom prst="rect">
            <a:avLst/>
          </a:prstGeom>
          <a:solidFill>
            <a:schemeClr val="bg1"/>
          </a:solidFill>
          <a:ln w="28575">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D045530-6FC3-547D-07E3-AEF445B30B0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0527" y="6390124"/>
            <a:ext cx="1096745" cy="354060"/>
          </a:xfrm>
          <a:prstGeom prst="rect">
            <a:avLst/>
          </a:prstGeom>
        </p:spPr>
      </p:pic>
      <p:pic>
        <p:nvPicPr>
          <p:cNvPr id="4" name="Picture 3">
            <a:extLst>
              <a:ext uri="{FF2B5EF4-FFF2-40B4-BE49-F238E27FC236}">
                <a16:creationId xmlns:a16="http://schemas.microsoft.com/office/drawing/2014/main" id="{C483835C-2C12-6F6C-DB2A-18FE69ADF6A8}"/>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11138" y="6484400"/>
            <a:ext cx="1524935" cy="174097"/>
          </a:xfrm>
          <a:prstGeom prst="rect">
            <a:avLst/>
          </a:prstGeom>
        </p:spPr>
      </p:pic>
    </p:spTree>
    <p:extLst>
      <p:ext uri="{BB962C8B-B14F-4D97-AF65-F5344CB8AC3E}">
        <p14:creationId xmlns:p14="http://schemas.microsoft.com/office/powerpoint/2010/main" val="185691359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AAA22-58FF-91AC-3D06-43FE5E76264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D3D2246-E8F1-4A29-81DF-718F20CAE2F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79D8E26-2711-D2E1-C420-BF315A7A8882}"/>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5" name="Footer Placeholder 4">
            <a:extLst>
              <a:ext uri="{FF2B5EF4-FFF2-40B4-BE49-F238E27FC236}">
                <a16:creationId xmlns:a16="http://schemas.microsoft.com/office/drawing/2014/main" id="{9931AFA6-B733-64F5-B9F1-BB02BE39D7A5}"/>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5978A7C7-1BA0-F228-97D4-8921403078C7}"/>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152918306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8958E-1813-DB2C-AA3C-BDEBF06B57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77A8BCA-A1D7-8924-84FF-888F623329B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2F0403B-E857-76BA-D937-77E6B8A25DA8}"/>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5" name="Footer Placeholder 4">
            <a:extLst>
              <a:ext uri="{FF2B5EF4-FFF2-40B4-BE49-F238E27FC236}">
                <a16:creationId xmlns:a16="http://schemas.microsoft.com/office/drawing/2014/main" id="{9A7ACFE7-1129-2C37-11C0-24CFA023E72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10212252-CF90-0E69-FB81-5182ED38B60B}"/>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397014662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B5C3-14D5-A5CD-949C-BD3300BCE6F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A245D5B-7C86-2F67-F853-6ED015E15EC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3B328E-A7A4-94EB-D063-A33219001980}"/>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5" name="Footer Placeholder 4">
            <a:extLst>
              <a:ext uri="{FF2B5EF4-FFF2-40B4-BE49-F238E27FC236}">
                <a16:creationId xmlns:a16="http://schemas.microsoft.com/office/drawing/2014/main" id="{7E7581A3-E480-FBDF-214E-B98D21A42527}"/>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FDEF0B94-B21E-3CB9-6ECB-38F882887D8E}"/>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33648503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C7C95-C801-FA27-EBE8-C488C7CB29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F2F0361-0CE8-6883-3177-F15B42A1690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6AC3FDF-2429-A825-6D60-518725D5DAC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9ADF1CF-35F8-9452-4D64-AF40A22A0D6F}"/>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6" name="Footer Placeholder 5">
            <a:extLst>
              <a:ext uri="{FF2B5EF4-FFF2-40B4-BE49-F238E27FC236}">
                <a16:creationId xmlns:a16="http://schemas.microsoft.com/office/drawing/2014/main" id="{669EDAC5-A477-3805-9EAD-D5C573D4ADD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D07D3DF-D317-9BF8-9F82-53B84AF6B5C5}"/>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17610487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D2FBA-3890-64E4-2CFE-DCC1CDC0047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B4D1165-CEED-92FF-AE52-11F5EA3CB6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E469A0-C597-DF19-3762-8F380B419EC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09D3575-D7B5-E2AE-6393-7BDA01B7835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B2D308-100C-5FE4-912B-7610C4FE258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A02E6E4-CEE2-7C4B-02C9-14EE0A60F16A}"/>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8" name="Footer Placeholder 7">
            <a:extLst>
              <a:ext uri="{FF2B5EF4-FFF2-40B4-BE49-F238E27FC236}">
                <a16:creationId xmlns:a16="http://schemas.microsoft.com/office/drawing/2014/main" id="{385077D7-2D33-DCC9-2829-B684927072B7}"/>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9CC74734-A984-63A1-8CEF-9AB121E23196}"/>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41532128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4C0D8-4A97-D19A-70D5-344F7C952A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A92E0A8-EA27-45DF-EBD0-13A3CF7EE1D5}"/>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4" name="Footer Placeholder 3">
            <a:extLst>
              <a:ext uri="{FF2B5EF4-FFF2-40B4-BE49-F238E27FC236}">
                <a16:creationId xmlns:a16="http://schemas.microsoft.com/office/drawing/2014/main" id="{F4C58E80-D717-507E-0413-A3CC0AD57D2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CE61CEEE-4040-9954-3AFC-C0E0D7A5D5A4}"/>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6080711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E322DF-2848-164A-8E5B-27B0BB028701}"/>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3" name="Footer Placeholder 2">
            <a:extLst>
              <a:ext uri="{FF2B5EF4-FFF2-40B4-BE49-F238E27FC236}">
                <a16:creationId xmlns:a16="http://schemas.microsoft.com/office/drawing/2014/main" id="{ADE04DBE-1E42-BDDF-B93A-EB397532A7C6}"/>
              </a:ext>
            </a:extLst>
          </p:cNvPr>
          <p:cNvSpPr>
            <a:spLocks noGrp="1"/>
          </p:cNvSpPr>
          <p:nvPr>
            <p:ph type="ftr" sz="quarter" idx="11"/>
          </p:nvPr>
        </p:nvSpPr>
        <p:spPr>
          <a:xfrm>
            <a:off x="4038600" y="6356350"/>
            <a:ext cx="4114800" cy="365125"/>
          </a:xfrm>
          <a:prstGeom prst="rect">
            <a:avLst/>
          </a:prstGeom>
        </p:spPr>
        <p:txBody>
          <a:bodyPr/>
          <a:lstStyle/>
          <a:p>
            <a:endParaRPr lang="en-CA"/>
          </a:p>
        </p:txBody>
      </p:sp>
    </p:spTree>
    <p:extLst>
      <p:ext uri="{BB962C8B-B14F-4D97-AF65-F5344CB8AC3E}">
        <p14:creationId xmlns:p14="http://schemas.microsoft.com/office/powerpoint/2010/main" val="8489078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16279-FC14-51A9-53E3-8F47C29B31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4F8BB7C-3E5D-234F-5ED1-96E9A15D359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24DBF6B-895D-3243-A798-8021CB7CB03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1360A8-73C7-90A4-F553-64C13ABAE0D4}"/>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6" name="Footer Placeholder 5">
            <a:extLst>
              <a:ext uri="{FF2B5EF4-FFF2-40B4-BE49-F238E27FC236}">
                <a16:creationId xmlns:a16="http://schemas.microsoft.com/office/drawing/2014/main" id="{369CF383-7592-23B9-9F7D-D289E8E6102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40ED6FA6-83A2-4F95-2648-57C9BB868E64}"/>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178760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429000" y="0"/>
            <a:ext cx="4419600" cy="6858000"/>
          </a:xfrm>
          <a:custGeom>
            <a:avLst/>
            <a:gdLst>
              <a:gd name="connsiteX0" fmla="*/ 0 w 4419600"/>
              <a:gd name="connsiteY0" fmla="*/ 0 h 6858000"/>
              <a:gd name="connsiteX1" fmla="*/ 4419600 w 4419600"/>
              <a:gd name="connsiteY1" fmla="*/ 0 h 6858000"/>
              <a:gd name="connsiteX2" fmla="*/ 4419600 w 4419600"/>
              <a:gd name="connsiteY2" fmla="*/ 6858000 h 6858000"/>
              <a:gd name="connsiteX3" fmla="*/ 0 w 4419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19600" h="6858000">
                <a:moveTo>
                  <a:pt x="0" y="0"/>
                </a:moveTo>
                <a:lnTo>
                  <a:pt x="4419600" y="0"/>
                </a:lnTo>
                <a:lnTo>
                  <a:pt x="441960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2834760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11081-F05F-8640-9105-7AF88270C65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9238194-829B-D9C6-615A-2A9FFD2C0E6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3360449A-2A05-3A58-284B-5863389A6C5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150598-9E9F-EAD6-D30E-76768572E3F4}"/>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6" name="Footer Placeholder 5">
            <a:extLst>
              <a:ext uri="{FF2B5EF4-FFF2-40B4-BE49-F238E27FC236}">
                <a16:creationId xmlns:a16="http://schemas.microsoft.com/office/drawing/2014/main" id="{D0F87809-A614-71AA-6A0D-779F286743F3}"/>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C4A75251-230D-5CDA-37AC-0390C4E0E4A6}"/>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27931353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hart in Left Box - Picture on Right">
    <p:spTree>
      <p:nvGrpSpPr>
        <p:cNvPr id="1" name=""/>
        <p:cNvGrpSpPr/>
        <p:nvPr/>
      </p:nvGrpSpPr>
      <p:grpSpPr>
        <a:xfrm>
          <a:off x="0" y="0"/>
          <a:ext cx="0" cy="0"/>
          <a:chOff x="0" y="0"/>
          <a:chExt cx="0" cy="0"/>
        </a:xfrm>
      </p:grpSpPr>
      <p:sp>
        <p:nvSpPr>
          <p:cNvPr id="7" name="Text Placeholder 13">
            <a:extLst>
              <a:ext uri="{FF2B5EF4-FFF2-40B4-BE49-F238E27FC236}">
                <a16:creationId xmlns:a16="http://schemas.microsoft.com/office/drawing/2014/main" id="{B8A87943-10A5-FA9D-66D1-1C5A02EE1F9E}"/>
              </a:ext>
            </a:extLst>
          </p:cNvPr>
          <p:cNvSpPr>
            <a:spLocks noGrp="1"/>
          </p:cNvSpPr>
          <p:nvPr>
            <p:ph type="body" sz="quarter" idx="13" hasCustomPrompt="1"/>
          </p:nvPr>
        </p:nvSpPr>
        <p:spPr>
          <a:xfrm>
            <a:off x="270239" y="6244046"/>
            <a:ext cx="3770538" cy="305297"/>
          </a:xfrm>
          <a:prstGeom prst="rect">
            <a:avLst/>
          </a:prstGeom>
        </p:spPr>
        <p:txBody>
          <a:bodyPr/>
          <a:lstStyle>
            <a:lvl1pPr marL="0" indent="0">
              <a:buNone/>
              <a:defRPr sz="1400">
                <a:solidFill>
                  <a:schemeClr val="tx1"/>
                </a:solidFill>
              </a:defRPr>
            </a:lvl1pPr>
          </a:lstStyle>
          <a:p>
            <a:pPr lvl="0"/>
            <a:r>
              <a:rPr lang="en-US"/>
              <a:t>Q – [INSERT QUESTION]</a:t>
            </a:r>
            <a:endParaRPr lang="en-CA"/>
          </a:p>
        </p:txBody>
      </p:sp>
      <p:sp>
        <p:nvSpPr>
          <p:cNvPr id="8" name="Text Placeholder 15">
            <a:extLst>
              <a:ext uri="{FF2B5EF4-FFF2-40B4-BE49-F238E27FC236}">
                <a16:creationId xmlns:a16="http://schemas.microsoft.com/office/drawing/2014/main" id="{6AD403DD-5A04-C46F-64FF-3DAED345643F}"/>
              </a:ext>
            </a:extLst>
          </p:cNvPr>
          <p:cNvSpPr>
            <a:spLocks noGrp="1"/>
          </p:cNvSpPr>
          <p:nvPr>
            <p:ph type="body" sz="quarter" idx="14" hasCustomPrompt="1"/>
          </p:nvPr>
        </p:nvSpPr>
        <p:spPr>
          <a:xfrm>
            <a:off x="4963886" y="6244046"/>
            <a:ext cx="4537665" cy="374469"/>
          </a:xfrm>
          <a:prstGeom prst="rect">
            <a:avLst/>
          </a:prstGeom>
        </p:spPr>
        <p:txBody>
          <a:bodyPr/>
          <a:lstStyle>
            <a:lvl1pPr marL="0" indent="0">
              <a:buNone/>
              <a:defRPr sz="1200">
                <a:solidFill>
                  <a:schemeClr val="accent2"/>
                </a:solidFill>
              </a:defRPr>
            </a:lvl1pPr>
          </a:lstStyle>
          <a:p>
            <a:pPr lvl="0"/>
            <a:r>
              <a:rPr lang="en-US"/>
              <a:t>Source: Nanos Research, RDD dual frame hybrid  telephone and online random survey, XX to XX,  2022, n=XXXX, accurate X.X percentage points plus or minus, 19 times out of 20.</a:t>
            </a:r>
          </a:p>
        </p:txBody>
      </p:sp>
    </p:spTree>
    <p:extLst>
      <p:ext uri="{BB962C8B-B14F-4D97-AF65-F5344CB8AC3E}">
        <p14:creationId xmlns:p14="http://schemas.microsoft.com/office/powerpoint/2010/main" val="40373337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Key Findin in Left Box - Chart on 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60F310-9755-F790-7ACB-C332492CB58B}"/>
              </a:ext>
            </a:extLst>
          </p:cNvPr>
          <p:cNvSpPr/>
          <p:nvPr userDrawn="1"/>
        </p:nvSpPr>
        <p:spPr>
          <a:xfrm>
            <a:off x="0" y="0"/>
            <a:ext cx="484196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 Placeholder 13">
            <a:extLst>
              <a:ext uri="{FF2B5EF4-FFF2-40B4-BE49-F238E27FC236}">
                <a16:creationId xmlns:a16="http://schemas.microsoft.com/office/drawing/2014/main" id="{B8A87943-10A5-FA9D-66D1-1C5A02EE1F9E}"/>
              </a:ext>
            </a:extLst>
          </p:cNvPr>
          <p:cNvSpPr>
            <a:spLocks noGrp="1"/>
          </p:cNvSpPr>
          <p:nvPr>
            <p:ph type="body" sz="quarter" idx="13" hasCustomPrompt="1"/>
          </p:nvPr>
        </p:nvSpPr>
        <p:spPr>
          <a:xfrm>
            <a:off x="270239" y="6244046"/>
            <a:ext cx="3770538" cy="305297"/>
          </a:xfrm>
          <a:prstGeom prst="rect">
            <a:avLst/>
          </a:prstGeom>
        </p:spPr>
        <p:txBody>
          <a:bodyPr/>
          <a:lstStyle>
            <a:lvl1pPr marL="0" indent="0">
              <a:buNone/>
              <a:defRPr sz="1400">
                <a:solidFill>
                  <a:schemeClr val="tx1"/>
                </a:solidFill>
              </a:defRPr>
            </a:lvl1pPr>
          </a:lstStyle>
          <a:p>
            <a:pPr lvl="0"/>
            <a:r>
              <a:rPr lang="en-US"/>
              <a:t>Q – [INSERT QUESTION]</a:t>
            </a:r>
            <a:endParaRPr lang="en-CA"/>
          </a:p>
        </p:txBody>
      </p:sp>
      <p:sp>
        <p:nvSpPr>
          <p:cNvPr id="8" name="Text Placeholder 15">
            <a:extLst>
              <a:ext uri="{FF2B5EF4-FFF2-40B4-BE49-F238E27FC236}">
                <a16:creationId xmlns:a16="http://schemas.microsoft.com/office/drawing/2014/main" id="{6AD403DD-5A04-C46F-64FF-3DAED345643F}"/>
              </a:ext>
            </a:extLst>
          </p:cNvPr>
          <p:cNvSpPr>
            <a:spLocks noGrp="1"/>
          </p:cNvSpPr>
          <p:nvPr>
            <p:ph type="body" sz="quarter" idx="14" hasCustomPrompt="1"/>
          </p:nvPr>
        </p:nvSpPr>
        <p:spPr>
          <a:xfrm>
            <a:off x="4963886" y="6244046"/>
            <a:ext cx="4537665" cy="374469"/>
          </a:xfrm>
          <a:prstGeom prst="rect">
            <a:avLst/>
          </a:prstGeom>
        </p:spPr>
        <p:txBody>
          <a:bodyPr/>
          <a:lstStyle>
            <a:lvl1pPr marL="0" indent="0">
              <a:buNone/>
              <a:defRPr sz="1200">
                <a:solidFill>
                  <a:sysClr val="windowText" lastClr="000000"/>
                </a:solidFill>
              </a:defRPr>
            </a:lvl1pPr>
          </a:lstStyle>
          <a:p>
            <a:pPr lvl="0"/>
            <a:r>
              <a:rPr lang="en-US"/>
              <a:t>Source: Nanos Research, RDD dual frame hybrid  telephone and online random survey, XX to XX,  2022, n=XXXX, accurate X.X percentage points plus or minus, 19 times out of 20.</a:t>
            </a:r>
          </a:p>
        </p:txBody>
      </p:sp>
      <p:pic>
        <p:nvPicPr>
          <p:cNvPr id="13" name="Picture 12">
            <a:extLst>
              <a:ext uri="{FF2B5EF4-FFF2-40B4-BE49-F238E27FC236}">
                <a16:creationId xmlns:a16="http://schemas.microsoft.com/office/drawing/2014/main" id="{CD2106D8-DD3C-4694-B05F-0C7E48BB99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62036" y="6254390"/>
            <a:ext cx="1096745" cy="354060"/>
          </a:xfrm>
          <a:prstGeom prst="rect">
            <a:avLst/>
          </a:prstGeom>
        </p:spPr>
      </p:pic>
      <p:pic>
        <p:nvPicPr>
          <p:cNvPr id="14" name="Picture 13">
            <a:extLst>
              <a:ext uri="{FF2B5EF4-FFF2-40B4-BE49-F238E27FC236}">
                <a16:creationId xmlns:a16="http://schemas.microsoft.com/office/drawing/2014/main" id="{301731A8-AAA0-4EDF-8970-AC588249BC2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550034" y="6249338"/>
            <a:ext cx="1265905" cy="364164"/>
          </a:xfrm>
          <a:prstGeom prst="rect">
            <a:avLst/>
          </a:prstGeom>
        </p:spPr>
      </p:pic>
    </p:spTree>
    <p:extLst>
      <p:ext uri="{BB962C8B-B14F-4D97-AF65-F5344CB8AC3E}">
        <p14:creationId xmlns:p14="http://schemas.microsoft.com/office/powerpoint/2010/main" val="32556742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ertical Box and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ED7F7A5-D9EF-F64C-0D54-6E1462C748C3}"/>
              </a:ext>
            </a:extLst>
          </p:cNvPr>
          <p:cNvSpPr>
            <a:spLocks noGrp="1"/>
          </p:cNvSpPr>
          <p:nvPr>
            <p:ph type="pic" sz="quarter" idx="10"/>
          </p:nvPr>
        </p:nvSpPr>
        <p:spPr>
          <a:xfrm>
            <a:off x="0" y="0"/>
            <a:ext cx="3587750" cy="6858000"/>
          </a:xfrm>
          <a:prstGeom prst="rect">
            <a:avLst/>
          </a:prstGeom>
        </p:spPr>
        <p:txBody>
          <a:bodyPr/>
          <a:lstStyle/>
          <a:p>
            <a:r>
              <a:rPr lang="en-US"/>
              <a:t>Click icon to add picture</a:t>
            </a:r>
            <a:endParaRPr lang="en-CA"/>
          </a:p>
        </p:txBody>
      </p:sp>
      <p:sp>
        <p:nvSpPr>
          <p:cNvPr id="14" name="Text Placeholder 13">
            <a:extLst>
              <a:ext uri="{FF2B5EF4-FFF2-40B4-BE49-F238E27FC236}">
                <a16:creationId xmlns:a16="http://schemas.microsoft.com/office/drawing/2014/main" id="{ED7A9819-5D26-97DF-31B1-B14ECFCBE195}"/>
              </a:ext>
            </a:extLst>
          </p:cNvPr>
          <p:cNvSpPr>
            <a:spLocks noGrp="1"/>
          </p:cNvSpPr>
          <p:nvPr>
            <p:ph type="body" sz="quarter" idx="12" hasCustomPrompt="1"/>
          </p:nvPr>
        </p:nvSpPr>
        <p:spPr>
          <a:xfrm>
            <a:off x="3762375" y="112714"/>
            <a:ext cx="7785191" cy="305297"/>
          </a:xfrm>
          <a:prstGeom prst="rect">
            <a:avLst/>
          </a:prstGeom>
        </p:spPr>
        <p:txBody>
          <a:bodyPr/>
          <a:lstStyle>
            <a:lvl1pPr marL="0" indent="0">
              <a:buNone/>
              <a:defRPr sz="1400">
                <a:solidFill>
                  <a:schemeClr val="accent2"/>
                </a:solidFill>
              </a:defRPr>
            </a:lvl1pPr>
          </a:lstStyle>
          <a:p>
            <a:pPr lvl="0"/>
            <a:r>
              <a:rPr lang="en-US"/>
              <a:t>Q – [INSERT QUESTION]</a:t>
            </a:r>
            <a:endParaRPr lang="en-CA"/>
          </a:p>
        </p:txBody>
      </p:sp>
      <p:sp>
        <p:nvSpPr>
          <p:cNvPr id="16" name="Text Placeholder 15">
            <a:extLst>
              <a:ext uri="{FF2B5EF4-FFF2-40B4-BE49-F238E27FC236}">
                <a16:creationId xmlns:a16="http://schemas.microsoft.com/office/drawing/2014/main" id="{0151C891-67B7-3155-FD7B-5429469596BB}"/>
              </a:ext>
            </a:extLst>
          </p:cNvPr>
          <p:cNvSpPr>
            <a:spLocks noGrp="1"/>
          </p:cNvSpPr>
          <p:nvPr>
            <p:ph type="body" sz="quarter" idx="13" hasCustomPrompt="1"/>
          </p:nvPr>
        </p:nvSpPr>
        <p:spPr>
          <a:xfrm>
            <a:off x="3587750" y="6296297"/>
            <a:ext cx="5774463" cy="374469"/>
          </a:xfrm>
          <a:prstGeom prst="rect">
            <a:avLst/>
          </a:prstGeom>
        </p:spPr>
        <p:txBody>
          <a:bodyPr/>
          <a:lstStyle>
            <a:lvl1pPr marL="0" indent="0">
              <a:buNone/>
              <a:defRPr sz="1200">
                <a:solidFill>
                  <a:schemeClr val="accent2"/>
                </a:solidFill>
              </a:defRPr>
            </a:lvl1pPr>
          </a:lstStyle>
          <a:p>
            <a:pPr lvl="0"/>
            <a:r>
              <a:rPr lang="en-US"/>
              <a:t>Source: Nanos Research, RDD dual frame hybrid  telephone and online random survey, XX to XX,  2022, n=XXXX, accurate X.X percentage points plus or minus, 19 times out of 20.</a:t>
            </a:r>
          </a:p>
        </p:txBody>
      </p:sp>
      <p:sp>
        <p:nvSpPr>
          <p:cNvPr id="19" name="Rectangle 18">
            <a:extLst>
              <a:ext uri="{FF2B5EF4-FFF2-40B4-BE49-F238E27FC236}">
                <a16:creationId xmlns:a16="http://schemas.microsoft.com/office/drawing/2014/main" id="{A9C1CFD3-B166-D125-10AB-2908727D9890}"/>
              </a:ext>
            </a:extLst>
          </p:cNvPr>
          <p:cNvSpPr/>
          <p:nvPr userDrawn="1"/>
        </p:nvSpPr>
        <p:spPr>
          <a:xfrm>
            <a:off x="2395538" y="905691"/>
            <a:ext cx="9796462" cy="5046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887706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Vertical Box and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ED7F7A5-D9EF-F64C-0D54-6E1462C748C3}"/>
              </a:ext>
            </a:extLst>
          </p:cNvPr>
          <p:cNvSpPr>
            <a:spLocks noGrp="1"/>
          </p:cNvSpPr>
          <p:nvPr>
            <p:ph type="pic" sz="quarter" idx="10"/>
          </p:nvPr>
        </p:nvSpPr>
        <p:spPr>
          <a:xfrm>
            <a:off x="0" y="0"/>
            <a:ext cx="3587750" cy="6858000"/>
          </a:xfrm>
          <a:prstGeom prst="rect">
            <a:avLst/>
          </a:prstGeom>
        </p:spPr>
        <p:txBody>
          <a:bodyPr/>
          <a:lstStyle/>
          <a:p>
            <a:r>
              <a:rPr lang="en-US"/>
              <a:t>Click icon to add picture</a:t>
            </a:r>
            <a:endParaRPr lang="en-CA"/>
          </a:p>
        </p:txBody>
      </p:sp>
      <p:sp>
        <p:nvSpPr>
          <p:cNvPr id="14" name="Text Placeholder 13">
            <a:extLst>
              <a:ext uri="{FF2B5EF4-FFF2-40B4-BE49-F238E27FC236}">
                <a16:creationId xmlns:a16="http://schemas.microsoft.com/office/drawing/2014/main" id="{ED7A9819-5D26-97DF-31B1-B14ECFCBE195}"/>
              </a:ext>
            </a:extLst>
          </p:cNvPr>
          <p:cNvSpPr>
            <a:spLocks noGrp="1"/>
          </p:cNvSpPr>
          <p:nvPr>
            <p:ph type="body" sz="quarter" idx="12" hasCustomPrompt="1"/>
          </p:nvPr>
        </p:nvSpPr>
        <p:spPr>
          <a:xfrm>
            <a:off x="3762375" y="112714"/>
            <a:ext cx="7785191" cy="305297"/>
          </a:xfrm>
          <a:prstGeom prst="rect">
            <a:avLst/>
          </a:prstGeom>
        </p:spPr>
        <p:txBody>
          <a:bodyPr/>
          <a:lstStyle>
            <a:lvl1pPr marL="0" indent="0">
              <a:buNone/>
              <a:defRPr sz="1400">
                <a:solidFill>
                  <a:schemeClr val="accent2"/>
                </a:solidFill>
              </a:defRPr>
            </a:lvl1pPr>
          </a:lstStyle>
          <a:p>
            <a:pPr lvl="0"/>
            <a:r>
              <a:rPr lang="en-US"/>
              <a:t>Q – [INSERT QUESTION]</a:t>
            </a:r>
            <a:endParaRPr lang="en-CA"/>
          </a:p>
        </p:txBody>
      </p:sp>
      <p:sp>
        <p:nvSpPr>
          <p:cNvPr id="16" name="Text Placeholder 15">
            <a:extLst>
              <a:ext uri="{FF2B5EF4-FFF2-40B4-BE49-F238E27FC236}">
                <a16:creationId xmlns:a16="http://schemas.microsoft.com/office/drawing/2014/main" id="{0151C891-67B7-3155-FD7B-5429469596BB}"/>
              </a:ext>
            </a:extLst>
          </p:cNvPr>
          <p:cNvSpPr>
            <a:spLocks noGrp="1"/>
          </p:cNvSpPr>
          <p:nvPr>
            <p:ph type="body" sz="quarter" idx="13" hasCustomPrompt="1"/>
          </p:nvPr>
        </p:nvSpPr>
        <p:spPr>
          <a:xfrm>
            <a:off x="3587750" y="6296297"/>
            <a:ext cx="5774463" cy="374469"/>
          </a:xfrm>
          <a:prstGeom prst="rect">
            <a:avLst/>
          </a:prstGeom>
        </p:spPr>
        <p:txBody>
          <a:bodyPr/>
          <a:lstStyle>
            <a:lvl1pPr marL="0" indent="0">
              <a:buNone/>
              <a:defRPr sz="1200">
                <a:solidFill>
                  <a:schemeClr val="accent2"/>
                </a:solidFill>
              </a:defRPr>
            </a:lvl1pPr>
          </a:lstStyle>
          <a:p>
            <a:pPr lvl="0"/>
            <a:r>
              <a:rPr lang="en-US"/>
              <a:t>Source: Nanos Research, RDD dual frame hybrid  telephone and online random survey, XX to XX,  2022, n=XXXX, accurate X.X percentage points plus or minus, 19 times out of 20.</a:t>
            </a:r>
          </a:p>
        </p:txBody>
      </p:sp>
      <p:sp>
        <p:nvSpPr>
          <p:cNvPr id="19" name="Rectangle 18">
            <a:extLst>
              <a:ext uri="{FF2B5EF4-FFF2-40B4-BE49-F238E27FC236}">
                <a16:creationId xmlns:a16="http://schemas.microsoft.com/office/drawing/2014/main" id="{A9C1CFD3-B166-D125-10AB-2908727D9890}"/>
              </a:ext>
            </a:extLst>
          </p:cNvPr>
          <p:cNvSpPr/>
          <p:nvPr userDrawn="1"/>
        </p:nvSpPr>
        <p:spPr>
          <a:xfrm>
            <a:off x="2395538" y="905691"/>
            <a:ext cx="9796462" cy="5046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6" name="Chart 5" descr="Chart showing XXX">
            <a:extLst>
              <a:ext uri="{FF2B5EF4-FFF2-40B4-BE49-F238E27FC236}">
                <a16:creationId xmlns:a16="http://schemas.microsoft.com/office/drawing/2014/main" id="{1C4FD802-095B-419C-8611-84478EEC8FFE}"/>
              </a:ext>
            </a:extLst>
          </p:cNvPr>
          <p:cNvGraphicFramePr>
            <a:graphicFrameLocks/>
          </p:cNvGraphicFramePr>
          <p:nvPr userDrawn="1">
            <p:extLst>
              <p:ext uri="{D42A27DB-BD31-4B8C-83A1-F6EECF244321}">
                <p14:modId xmlns:p14="http://schemas.microsoft.com/office/powerpoint/2010/main" val="2857666502"/>
              </p:ext>
            </p:extLst>
          </p:nvPr>
        </p:nvGraphicFramePr>
        <p:xfrm>
          <a:off x="2682240" y="1606450"/>
          <a:ext cx="8960260" cy="4217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26735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BCF155-F8BD-6A8A-6B3D-E5673D94E39D}"/>
              </a:ext>
              <a:ext uri="{C183D7F6-B498-43B3-948B-1728B52AA6E4}">
                <adec:decorative xmlns:adec="http://schemas.microsoft.com/office/drawing/2017/decorative" val="1"/>
              </a:ext>
            </a:extLst>
          </p:cNvPr>
          <p:cNvSpPr txBox="1"/>
          <p:nvPr userDrawn="1"/>
        </p:nvSpPr>
        <p:spPr>
          <a:xfrm>
            <a:off x="0" y="6285358"/>
            <a:ext cx="12201726" cy="576000"/>
          </a:xfrm>
          <a:prstGeom prst="rect">
            <a:avLst/>
          </a:prstGeom>
          <a:solidFill>
            <a:schemeClr val="bg1"/>
          </a:solidFill>
          <a:ln w="28575">
            <a:solidFill>
              <a:srgbClr val="21537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D045530-6FC3-547D-07E3-AEF445B30B0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0527" y="6390124"/>
            <a:ext cx="1096745" cy="354060"/>
          </a:xfrm>
          <a:prstGeom prst="rect">
            <a:avLst/>
          </a:prstGeom>
        </p:spPr>
      </p:pic>
      <p:pic>
        <p:nvPicPr>
          <p:cNvPr id="4" name="Picture 2" descr="Thomas d'Aquino">
            <a:extLst>
              <a:ext uri="{FF2B5EF4-FFF2-40B4-BE49-F238E27FC236}">
                <a16:creationId xmlns:a16="http://schemas.microsoft.com/office/drawing/2014/main" id="{E42F46D3-8A7D-2007-1F22-C66DC7130986}"/>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543636" y="6320480"/>
            <a:ext cx="1192437" cy="441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43793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AAA22-58FF-91AC-3D06-43FE5E76264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D3D2246-E8F1-4A29-81DF-718F20CAE2F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79D8E26-2711-D2E1-C420-BF315A7A8882}"/>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5" name="Footer Placeholder 4">
            <a:extLst>
              <a:ext uri="{FF2B5EF4-FFF2-40B4-BE49-F238E27FC236}">
                <a16:creationId xmlns:a16="http://schemas.microsoft.com/office/drawing/2014/main" id="{9931AFA6-B733-64F5-B9F1-BB02BE39D7A5}"/>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5978A7C7-1BA0-F228-97D4-8921403078C7}"/>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291530315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8958E-1813-DB2C-AA3C-BDEBF06B57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77A8BCA-A1D7-8924-84FF-888F623329B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2F0403B-E857-76BA-D937-77E6B8A25DA8}"/>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5" name="Footer Placeholder 4">
            <a:extLst>
              <a:ext uri="{FF2B5EF4-FFF2-40B4-BE49-F238E27FC236}">
                <a16:creationId xmlns:a16="http://schemas.microsoft.com/office/drawing/2014/main" id="{9A7ACFE7-1129-2C37-11C0-24CFA023E72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10212252-CF90-0E69-FB81-5182ED38B60B}"/>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7484651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B5C3-14D5-A5CD-949C-BD3300BCE6F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A245D5B-7C86-2F67-F853-6ED015E15EC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3B328E-A7A4-94EB-D063-A33219001980}"/>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5" name="Footer Placeholder 4">
            <a:extLst>
              <a:ext uri="{FF2B5EF4-FFF2-40B4-BE49-F238E27FC236}">
                <a16:creationId xmlns:a16="http://schemas.microsoft.com/office/drawing/2014/main" id="{7E7581A3-E480-FBDF-214E-B98D21A42527}"/>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FDEF0B94-B21E-3CB9-6ECB-38F882887D8E}"/>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280703369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C7C95-C801-FA27-EBE8-C488C7CB29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F2F0361-0CE8-6883-3177-F15B42A1690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6AC3FDF-2429-A825-6D60-518725D5DAC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9ADF1CF-35F8-9452-4D64-AF40A22A0D6F}"/>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6" name="Footer Placeholder 5">
            <a:extLst>
              <a:ext uri="{FF2B5EF4-FFF2-40B4-BE49-F238E27FC236}">
                <a16:creationId xmlns:a16="http://schemas.microsoft.com/office/drawing/2014/main" id="{669EDAC5-A477-3805-9EAD-D5C573D4ADD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D07D3DF-D317-9BF8-9F82-53B84AF6B5C5}"/>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3530655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448550" y="1028700"/>
            <a:ext cx="3581400" cy="4800600"/>
          </a:xfrm>
          <a:custGeom>
            <a:avLst/>
            <a:gdLst>
              <a:gd name="connsiteX0" fmla="*/ 0 w 3581400"/>
              <a:gd name="connsiteY0" fmla="*/ 0 h 4800600"/>
              <a:gd name="connsiteX1" fmla="*/ 3581400 w 3581400"/>
              <a:gd name="connsiteY1" fmla="*/ 0 h 4800600"/>
              <a:gd name="connsiteX2" fmla="*/ 3581400 w 3581400"/>
              <a:gd name="connsiteY2" fmla="*/ 4800600 h 4800600"/>
              <a:gd name="connsiteX3" fmla="*/ 0 w 3581400"/>
              <a:gd name="connsiteY3" fmla="*/ 4800600 h 4800600"/>
            </a:gdLst>
            <a:ahLst/>
            <a:cxnLst>
              <a:cxn ang="0">
                <a:pos x="connsiteX0" y="connsiteY0"/>
              </a:cxn>
              <a:cxn ang="0">
                <a:pos x="connsiteX1" y="connsiteY1"/>
              </a:cxn>
              <a:cxn ang="0">
                <a:pos x="connsiteX2" y="connsiteY2"/>
              </a:cxn>
              <a:cxn ang="0">
                <a:pos x="connsiteX3" y="connsiteY3"/>
              </a:cxn>
            </a:cxnLst>
            <a:rect l="l" t="t" r="r" b="b"/>
            <a:pathLst>
              <a:path w="3581400" h="4800600">
                <a:moveTo>
                  <a:pt x="0" y="0"/>
                </a:moveTo>
                <a:lnTo>
                  <a:pt x="3581400" y="0"/>
                </a:lnTo>
                <a:lnTo>
                  <a:pt x="3581400" y="4800600"/>
                </a:lnTo>
                <a:lnTo>
                  <a:pt x="0" y="48006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236448311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D2FBA-3890-64E4-2CFE-DCC1CDC0047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B4D1165-CEED-92FF-AE52-11F5EA3CB6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E469A0-C597-DF19-3762-8F380B419EC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09D3575-D7B5-E2AE-6393-7BDA01B7835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B2D308-100C-5FE4-912B-7610C4FE258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A02E6E4-CEE2-7C4B-02C9-14EE0A60F16A}"/>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8" name="Footer Placeholder 7">
            <a:extLst>
              <a:ext uri="{FF2B5EF4-FFF2-40B4-BE49-F238E27FC236}">
                <a16:creationId xmlns:a16="http://schemas.microsoft.com/office/drawing/2014/main" id="{385077D7-2D33-DCC9-2829-B684927072B7}"/>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9CC74734-A984-63A1-8CEF-9AB121E23196}"/>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11215502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4C0D8-4A97-D19A-70D5-344F7C952A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A92E0A8-EA27-45DF-EBD0-13A3CF7EE1D5}"/>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4" name="Footer Placeholder 3">
            <a:extLst>
              <a:ext uri="{FF2B5EF4-FFF2-40B4-BE49-F238E27FC236}">
                <a16:creationId xmlns:a16="http://schemas.microsoft.com/office/drawing/2014/main" id="{F4C58E80-D717-507E-0413-A3CC0AD57D2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CE61CEEE-4040-9954-3AFC-C0E0D7A5D5A4}"/>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211787813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E322DF-2848-164A-8E5B-27B0BB028701}"/>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3" name="Footer Placeholder 2">
            <a:extLst>
              <a:ext uri="{FF2B5EF4-FFF2-40B4-BE49-F238E27FC236}">
                <a16:creationId xmlns:a16="http://schemas.microsoft.com/office/drawing/2014/main" id="{ADE04DBE-1E42-BDDF-B93A-EB397532A7C6}"/>
              </a:ext>
            </a:extLst>
          </p:cNvPr>
          <p:cNvSpPr>
            <a:spLocks noGrp="1"/>
          </p:cNvSpPr>
          <p:nvPr>
            <p:ph type="ftr" sz="quarter" idx="11"/>
          </p:nvPr>
        </p:nvSpPr>
        <p:spPr>
          <a:xfrm>
            <a:off x="4038600" y="6356350"/>
            <a:ext cx="4114800" cy="365125"/>
          </a:xfrm>
          <a:prstGeom prst="rect">
            <a:avLst/>
          </a:prstGeom>
        </p:spPr>
        <p:txBody>
          <a:bodyPr/>
          <a:lstStyle/>
          <a:p>
            <a:endParaRPr lang="en-CA"/>
          </a:p>
        </p:txBody>
      </p:sp>
    </p:spTree>
    <p:extLst>
      <p:ext uri="{BB962C8B-B14F-4D97-AF65-F5344CB8AC3E}">
        <p14:creationId xmlns:p14="http://schemas.microsoft.com/office/powerpoint/2010/main" val="336259044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16279-FC14-51A9-53E3-8F47C29B31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4F8BB7C-3E5D-234F-5ED1-96E9A15D359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24DBF6B-895D-3243-A798-8021CB7CB03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1360A8-73C7-90A4-F553-64C13ABAE0D4}"/>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6" name="Footer Placeholder 5">
            <a:extLst>
              <a:ext uri="{FF2B5EF4-FFF2-40B4-BE49-F238E27FC236}">
                <a16:creationId xmlns:a16="http://schemas.microsoft.com/office/drawing/2014/main" id="{369CF383-7592-23B9-9F7D-D289E8E6102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40ED6FA6-83A2-4F95-2648-57C9BB868E64}"/>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231309203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11081-F05F-8640-9105-7AF88270C65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9238194-829B-D9C6-615A-2A9FFD2C0E6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3360449A-2A05-3A58-284B-5863389A6C5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150598-9E9F-EAD6-D30E-76768572E3F4}"/>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6" name="Footer Placeholder 5">
            <a:extLst>
              <a:ext uri="{FF2B5EF4-FFF2-40B4-BE49-F238E27FC236}">
                <a16:creationId xmlns:a16="http://schemas.microsoft.com/office/drawing/2014/main" id="{D0F87809-A614-71AA-6A0D-779F286743F3}"/>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C4A75251-230D-5CDA-37AC-0390C4E0E4A6}"/>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3755843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hart in Left Box - Picture on Right">
    <p:spTree>
      <p:nvGrpSpPr>
        <p:cNvPr id="1" name=""/>
        <p:cNvGrpSpPr/>
        <p:nvPr/>
      </p:nvGrpSpPr>
      <p:grpSpPr>
        <a:xfrm>
          <a:off x="0" y="0"/>
          <a:ext cx="0" cy="0"/>
          <a:chOff x="0" y="0"/>
          <a:chExt cx="0" cy="0"/>
        </a:xfrm>
      </p:grpSpPr>
      <p:sp>
        <p:nvSpPr>
          <p:cNvPr id="7" name="Text Placeholder 13">
            <a:extLst>
              <a:ext uri="{FF2B5EF4-FFF2-40B4-BE49-F238E27FC236}">
                <a16:creationId xmlns:a16="http://schemas.microsoft.com/office/drawing/2014/main" id="{B8A87943-10A5-FA9D-66D1-1C5A02EE1F9E}"/>
              </a:ext>
            </a:extLst>
          </p:cNvPr>
          <p:cNvSpPr>
            <a:spLocks noGrp="1"/>
          </p:cNvSpPr>
          <p:nvPr>
            <p:ph type="body" sz="quarter" idx="13" hasCustomPrompt="1"/>
          </p:nvPr>
        </p:nvSpPr>
        <p:spPr>
          <a:xfrm>
            <a:off x="270239" y="6244046"/>
            <a:ext cx="3770538" cy="305297"/>
          </a:xfrm>
          <a:prstGeom prst="rect">
            <a:avLst/>
          </a:prstGeom>
        </p:spPr>
        <p:txBody>
          <a:bodyPr/>
          <a:lstStyle>
            <a:lvl1pPr marL="0" indent="0">
              <a:buNone/>
              <a:defRPr sz="1400">
                <a:solidFill>
                  <a:schemeClr val="tx1"/>
                </a:solidFill>
              </a:defRPr>
            </a:lvl1pPr>
          </a:lstStyle>
          <a:p>
            <a:pPr lvl="0"/>
            <a:r>
              <a:rPr lang="en-US"/>
              <a:t>Q – [INSERT QUESTION]</a:t>
            </a:r>
            <a:endParaRPr lang="en-CA"/>
          </a:p>
        </p:txBody>
      </p:sp>
      <p:sp>
        <p:nvSpPr>
          <p:cNvPr id="8" name="Text Placeholder 15">
            <a:extLst>
              <a:ext uri="{FF2B5EF4-FFF2-40B4-BE49-F238E27FC236}">
                <a16:creationId xmlns:a16="http://schemas.microsoft.com/office/drawing/2014/main" id="{6AD403DD-5A04-C46F-64FF-3DAED345643F}"/>
              </a:ext>
            </a:extLst>
          </p:cNvPr>
          <p:cNvSpPr>
            <a:spLocks noGrp="1"/>
          </p:cNvSpPr>
          <p:nvPr>
            <p:ph type="body" sz="quarter" idx="14" hasCustomPrompt="1"/>
          </p:nvPr>
        </p:nvSpPr>
        <p:spPr>
          <a:xfrm>
            <a:off x="4963886" y="6244046"/>
            <a:ext cx="4537665" cy="374469"/>
          </a:xfrm>
          <a:prstGeom prst="rect">
            <a:avLst/>
          </a:prstGeom>
        </p:spPr>
        <p:txBody>
          <a:bodyPr/>
          <a:lstStyle>
            <a:lvl1pPr marL="0" indent="0">
              <a:buNone/>
              <a:defRPr sz="1200">
                <a:solidFill>
                  <a:schemeClr val="accent2"/>
                </a:solidFill>
              </a:defRPr>
            </a:lvl1pPr>
          </a:lstStyle>
          <a:p>
            <a:pPr lvl="0"/>
            <a:r>
              <a:rPr lang="en-US"/>
              <a:t>Source: Nanos Research, RDD dual frame hybrid  telephone and online random survey, XX to XX,  2022, n=XXXX, accurate X.X percentage points plus or minus, 19 times out of 20.</a:t>
            </a:r>
          </a:p>
        </p:txBody>
      </p:sp>
    </p:spTree>
    <p:extLst>
      <p:ext uri="{BB962C8B-B14F-4D97-AF65-F5344CB8AC3E}">
        <p14:creationId xmlns:p14="http://schemas.microsoft.com/office/powerpoint/2010/main" val="20321507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Key Findin in Left Box - Chart on 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60F310-9755-F790-7ACB-C332492CB58B}"/>
              </a:ext>
            </a:extLst>
          </p:cNvPr>
          <p:cNvSpPr/>
          <p:nvPr userDrawn="1"/>
        </p:nvSpPr>
        <p:spPr>
          <a:xfrm>
            <a:off x="0" y="0"/>
            <a:ext cx="484196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 Placeholder 13">
            <a:extLst>
              <a:ext uri="{FF2B5EF4-FFF2-40B4-BE49-F238E27FC236}">
                <a16:creationId xmlns:a16="http://schemas.microsoft.com/office/drawing/2014/main" id="{B8A87943-10A5-FA9D-66D1-1C5A02EE1F9E}"/>
              </a:ext>
            </a:extLst>
          </p:cNvPr>
          <p:cNvSpPr>
            <a:spLocks noGrp="1"/>
          </p:cNvSpPr>
          <p:nvPr>
            <p:ph type="body" sz="quarter" idx="13" hasCustomPrompt="1"/>
          </p:nvPr>
        </p:nvSpPr>
        <p:spPr>
          <a:xfrm>
            <a:off x="270239" y="6244046"/>
            <a:ext cx="3770538" cy="305297"/>
          </a:xfrm>
          <a:prstGeom prst="rect">
            <a:avLst/>
          </a:prstGeom>
        </p:spPr>
        <p:txBody>
          <a:bodyPr/>
          <a:lstStyle>
            <a:lvl1pPr marL="0" indent="0">
              <a:buNone/>
              <a:defRPr sz="1400">
                <a:solidFill>
                  <a:schemeClr val="tx1"/>
                </a:solidFill>
              </a:defRPr>
            </a:lvl1pPr>
          </a:lstStyle>
          <a:p>
            <a:pPr lvl="0"/>
            <a:r>
              <a:rPr lang="en-US"/>
              <a:t>Q – [INSERT QUESTION]</a:t>
            </a:r>
            <a:endParaRPr lang="en-CA"/>
          </a:p>
        </p:txBody>
      </p:sp>
      <p:sp>
        <p:nvSpPr>
          <p:cNvPr id="8" name="Text Placeholder 15">
            <a:extLst>
              <a:ext uri="{FF2B5EF4-FFF2-40B4-BE49-F238E27FC236}">
                <a16:creationId xmlns:a16="http://schemas.microsoft.com/office/drawing/2014/main" id="{6AD403DD-5A04-C46F-64FF-3DAED345643F}"/>
              </a:ext>
            </a:extLst>
          </p:cNvPr>
          <p:cNvSpPr>
            <a:spLocks noGrp="1"/>
          </p:cNvSpPr>
          <p:nvPr>
            <p:ph type="body" sz="quarter" idx="14" hasCustomPrompt="1"/>
          </p:nvPr>
        </p:nvSpPr>
        <p:spPr>
          <a:xfrm>
            <a:off x="4963886" y="6244046"/>
            <a:ext cx="4537665" cy="374469"/>
          </a:xfrm>
          <a:prstGeom prst="rect">
            <a:avLst/>
          </a:prstGeom>
        </p:spPr>
        <p:txBody>
          <a:bodyPr/>
          <a:lstStyle>
            <a:lvl1pPr marL="0" indent="0">
              <a:buNone/>
              <a:defRPr sz="1200">
                <a:solidFill>
                  <a:sysClr val="windowText" lastClr="000000"/>
                </a:solidFill>
              </a:defRPr>
            </a:lvl1pPr>
          </a:lstStyle>
          <a:p>
            <a:pPr lvl="0"/>
            <a:r>
              <a:rPr lang="en-US"/>
              <a:t>Source: Nanos Research, RDD dual frame hybrid  telephone and online random survey, XX to XX,  2022, n=XXXX, accurate X.X percentage points plus or minus, 19 times out of 20.</a:t>
            </a:r>
          </a:p>
        </p:txBody>
      </p:sp>
      <p:pic>
        <p:nvPicPr>
          <p:cNvPr id="13" name="Picture 12">
            <a:extLst>
              <a:ext uri="{FF2B5EF4-FFF2-40B4-BE49-F238E27FC236}">
                <a16:creationId xmlns:a16="http://schemas.microsoft.com/office/drawing/2014/main" id="{CD2106D8-DD3C-4694-B05F-0C7E48BB99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62036" y="6254390"/>
            <a:ext cx="1096745" cy="354060"/>
          </a:xfrm>
          <a:prstGeom prst="rect">
            <a:avLst/>
          </a:prstGeom>
        </p:spPr>
      </p:pic>
      <p:pic>
        <p:nvPicPr>
          <p:cNvPr id="14" name="Picture 13">
            <a:extLst>
              <a:ext uri="{FF2B5EF4-FFF2-40B4-BE49-F238E27FC236}">
                <a16:creationId xmlns:a16="http://schemas.microsoft.com/office/drawing/2014/main" id="{301731A8-AAA0-4EDF-8970-AC588249BC2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550034" y="6249338"/>
            <a:ext cx="1265905" cy="364164"/>
          </a:xfrm>
          <a:prstGeom prst="rect">
            <a:avLst/>
          </a:prstGeom>
        </p:spPr>
      </p:pic>
    </p:spTree>
    <p:extLst>
      <p:ext uri="{BB962C8B-B14F-4D97-AF65-F5344CB8AC3E}">
        <p14:creationId xmlns:p14="http://schemas.microsoft.com/office/powerpoint/2010/main" val="5656029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Vertical Box and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ED7F7A5-D9EF-F64C-0D54-6E1462C748C3}"/>
              </a:ext>
            </a:extLst>
          </p:cNvPr>
          <p:cNvSpPr>
            <a:spLocks noGrp="1"/>
          </p:cNvSpPr>
          <p:nvPr>
            <p:ph type="pic" sz="quarter" idx="10"/>
          </p:nvPr>
        </p:nvSpPr>
        <p:spPr>
          <a:xfrm>
            <a:off x="0" y="0"/>
            <a:ext cx="3587750" cy="6858000"/>
          </a:xfrm>
          <a:prstGeom prst="rect">
            <a:avLst/>
          </a:prstGeom>
        </p:spPr>
        <p:txBody>
          <a:bodyPr/>
          <a:lstStyle/>
          <a:p>
            <a:r>
              <a:rPr lang="en-US"/>
              <a:t>Click icon to add picture</a:t>
            </a:r>
            <a:endParaRPr lang="en-CA"/>
          </a:p>
        </p:txBody>
      </p:sp>
      <p:sp>
        <p:nvSpPr>
          <p:cNvPr id="14" name="Text Placeholder 13">
            <a:extLst>
              <a:ext uri="{FF2B5EF4-FFF2-40B4-BE49-F238E27FC236}">
                <a16:creationId xmlns:a16="http://schemas.microsoft.com/office/drawing/2014/main" id="{ED7A9819-5D26-97DF-31B1-B14ECFCBE195}"/>
              </a:ext>
            </a:extLst>
          </p:cNvPr>
          <p:cNvSpPr>
            <a:spLocks noGrp="1"/>
          </p:cNvSpPr>
          <p:nvPr>
            <p:ph type="body" sz="quarter" idx="12" hasCustomPrompt="1"/>
          </p:nvPr>
        </p:nvSpPr>
        <p:spPr>
          <a:xfrm>
            <a:off x="3762375" y="112714"/>
            <a:ext cx="7785191" cy="305297"/>
          </a:xfrm>
          <a:prstGeom prst="rect">
            <a:avLst/>
          </a:prstGeom>
        </p:spPr>
        <p:txBody>
          <a:bodyPr/>
          <a:lstStyle>
            <a:lvl1pPr marL="0" indent="0">
              <a:buNone/>
              <a:defRPr sz="1400">
                <a:solidFill>
                  <a:schemeClr val="accent2"/>
                </a:solidFill>
              </a:defRPr>
            </a:lvl1pPr>
          </a:lstStyle>
          <a:p>
            <a:pPr lvl="0"/>
            <a:r>
              <a:rPr lang="en-US"/>
              <a:t>Q – [INSERT QUESTION]</a:t>
            </a:r>
            <a:endParaRPr lang="en-CA"/>
          </a:p>
        </p:txBody>
      </p:sp>
      <p:sp>
        <p:nvSpPr>
          <p:cNvPr id="16" name="Text Placeholder 15">
            <a:extLst>
              <a:ext uri="{FF2B5EF4-FFF2-40B4-BE49-F238E27FC236}">
                <a16:creationId xmlns:a16="http://schemas.microsoft.com/office/drawing/2014/main" id="{0151C891-67B7-3155-FD7B-5429469596BB}"/>
              </a:ext>
            </a:extLst>
          </p:cNvPr>
          <p:cNvSpPr>
            <a:spLocks noGrp="1"/>
          </p:cNvSpPr>
          <p:nvPr>
            <p:ph type="body" sz="quarter" idx="13" hasCustomPrompt="1"/>
          </p:nvPr>
        </p:nvSpPr>
        <p:spPr>
          <a:xfrm>
            <a:off x="3587750" y="6296297"/>
            <a:ext cx="5774463" cy="374469"/>
          </a:xfrm>
          <a:prstGeom prst="rect">
            <a:avLst/>
          </a:prstGeom>
        </p:spPr>
        <p:txBody>
          <a:bodyPr/>
          <a:lstStyle>
            <a:lvl1pPr marL="0" indent="0">
              <a:buNone/>
              <a:defRPr sz="1200">
                <a:solidFill>
                  <a:schemeClr val="accent2"/>
                </a:solidFill>
              </a:defRPr>
            </a:lvl1pPr>
          </a:lstStyle>
          <a:p>
            <a:pPr lvl="0"/>
            <a:r>
              <a:rPr lang="en-US"/>
              <a:t>Source: Nanos Research, RDD dual frame hybrid  telephone and online random survey, XX to XX,  2022, n=XXXX, accurate X.X percentage points plus or minus, 19 times out of 20.</a:t>
            </a:r>
          </a:p>
        </p:txBody>
      </p:sp>
      <p:sp>
        <p:nvSpPr>
          <p:cNvPr id="19" name="Rectangle 18">
            <a:extLst>
              <a:ext uri="{FF2B5EF4-FFF2-40B4-BE49-F238E27FC236}">
                <a16:creationId xmlns:a16="http://schemas.microsoft.com/office/drawing/2014/main" id="{A9C1CFD3-B166-D125-10AB-2908727D9890}"/>
              </a:ext>
            </a:extLst>
          </p:cNvPr>
          <p:cNvSpPr/>
          <p:nvPr userDrawn="1"/>
        </p:nvSpPr>
        <p:spPr>
          <a:xfrm>
            <a:off x="2395538" y="905691"/>
            <a:ext cx="9796462" cy="5046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7994940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Vertical Box and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ED7F7A5-D9EF-F64C-0D54-6E1462C748C3}"/>
              </a:ext>
            </a:extLst>
          </p:cNvPr>
          <p:cNvSpPr>
            <a:spLocks noGrp="1"/>
          </p:cNvSpPr>
          <p:nvPr>
            <p:ph type="pic" sz="quarter" idx="10"/>
          </p:nvPr>
        </p:nvSpPr>
        <p:spPr>
          <a:xfrm>
            <a:off x="0" y="0"/>
            <a:ext cx="3587750" cy="6858000"/>
          </a:xfrm>
          <a:prstGeom prst="rect">
            <a:avLst/>
          </a:prstGeom>
        </p:spPr>
        <p:txBody>
          <a:bodyPr/>
          <a:lstStyle/>
          <a:p>
            <a:r>
              <a:rPr lang="en-US"/>
              <a:t>Click icon to add picture</a:t>
            </a:r>
            <a:endParaRPr lang="en-CA"/>
          </a:p>
        </p:txBody>
      </p:sp>
      <p:sp>
        <p:nvSpPr>
          <p:cNvPr id="14" name="Text Placeholder 13">
            <a:extLst>
              <a:ext uri="{FF2B5EF4-FFF2-40B4-BE49-F238E27FC236}">
                <a16:creationId xmlns:a16="http://schemas.microsoft.com/office/drawing/2014/main" id="{ED7A9819-5D26-97DF-31B1-B14ECFCBE195}"/>
              </a:ext>
            </a:extLst>
          </p:cNvPr>
          <p:cNvSpPr>
            <a:spLocks noGrp="1"/>
          </p:cNvSpPr>
          <p:nvPr>
            <p:ph type="body" sz="quarter" idx="12" hasCustomPrompt="1"/>
          </p:nvPr>
        </p:nvSpPr>
        <p:spPr>
          <a:xfrm>
            <a:off x="3762375" y="112714"/>
            <a:ext cx="7785191" cy="305297"/>
          </a:xfrm>
          <a:prstGeom prst="rect">
            <a:avLst/>
          </a:prstGeom>
        </p:spPr>
        <p:txBody>
          <a:bodyPr/>
          <a:lstStyle>
            <a:lvl1pPr marL="0" indent="0">
              <a:buNone/>
              <a:defRPr sz="1400">
                <a:solidFill>
                  <a:schemeClr val="accent2"/>
                </a:solidFill>
              </a:defRPr>
            </a:lvl1pPr>
          </a:lstStyle>
          <a:p>
            <a:pPr lvl="0"/>
            <a:r>
              <a:rPr lang="en-US"/>
              <a:t>Q – [INSERT QUESTION]</a:t>
            </a:r>
            <a:endParaRPr lang="en-CA"/>
          </a:p>
        </p:txBody>
      </p:sp>
      <p:sp>
        <p:nvSpPr>
          <p:cNvPr id="16" name="Text Placeholder 15">
            <a:extLst>
              <a:ext uri="{FF2B5EF4-FFF2-40B4-BE49-F238E27FC236}">
                <a16:creationId xmlns:a16="http://schemas.microsoft.com/office/drawing/2014/main" id="{0151C891-67B7-3155-FD7B-5429469596BB}"/>
              </a:ext>
            </a:extLst>
          </p:cNvPr>
          <p:cNvSpPr>
            <a:spLocks noGrp="1"/>
          </p:cNvSpPr>
          <p:nvPr>
            <p:ph type="body" sz="quarter" idx="13" hasCustomPrompt="1"/>
          </p:nvPr>
        </p:nvSpPr>
        <p:spPr>
          <a:xfrm>
            <a:off x="3587750" y="6296297"/>
            <a:ext cx="5774463" cy="374469"/>
          </a:xfrm>
          <a:prstGeom prst="rect">
            <a:avLst/>
          </a:prstGeom>
        </p:spPr>
        <p:txBody>
          <a:bodyPr/>
          <a:lstStyle>
            <a:lvl1pPr marL="0" indent="0">
              <a:buNone/>
              <a:defRPr sz="1200">
                <a:solidFill>
                  <a:schemeClr val="accent2"/>
                </a:solidFill>
              </a:defRPr>
            </a:lvl1pPr>
          </a:lstStyle>
          <a:p>
            <a:pPr lvl="0"/>
            <a:r>
              <a:rPr lang="en-US"/>
              <a:t>Source: Nanos Research, RDD dual frame hybrid  telephone and online random survey, XX to XX,  2022, n=XXXX, accurate X.X percentage points plus or minus, 19 times out of 20.</a:t>
            </a:r>
          </a:p>
        </p:txBody>
      </p:sp>
      <p:sp>
        <p:nvSpPr>
          <p:cNvPr id="19" name="Rectangle 18">
            <a:extLst>
              <a:ext uri="{FF2B5EF4-FFF2-40B4-BE49-F238E27FC236}">
                <a16:creationId xmlns:a16="http://schemas.microsoft.com/office/drawing/2014/main" id="{A9C1CFD3-B166-D125-10AB-2908727D9890}"/>
              </a:ext>
            </a:extLst>
          </p:cNvPr>
          <p:cNvSpPr/>
          <p:nvPr userDrawn="1"/>
        </p:nvSpPr>
        <p:spPr>
          <a:xfrm>
            <a:off x="2395538" y="905691"/>
            <a:ext cx="9796462" cy="5046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6" name="Chart 5" descr="Chart showing XXX">
            <a:extLst>
              <a:ext uri="{FF2B5EF4-FFF2-40B4-BE49-F238E27FC236}">
                <a16:creationId xmlns:a16="http://schemas.microsoft.com/office/drawing/2014/main" id="{1C4FD802-095B-419C-8611-84478EEC8FFE}"/>
              </a:ext>
            </a:extLst>
          </p:cNvPr>
          <p:cNvGraphicFramePr>
            <a:graphicFrameLocks/>
          </p:cNvGraphicFramePr>
          <p:nvPr userDrawn="1">
            <p:extLst>
              <p:ext uri="{D42A27DB-BD31-4B8C-83A1-F6EECF244321}">
                <p14:modId xmlns:p14="http://schemas.microsoft.com/office/powerpoint/2010/main" val="2857666502"/>
              </p:ext>
            </p:extLst>
          </p:nvPr>
        </p:nvGraphicFramePr>
        <p:xfrm>
          <a:off x="2682240" y="1606450"/>
          <a:ext cx="8960260" cy="4217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646280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AAA22-58FF-91AC-3D06-43FE5E76264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D3D2246-E8F1-4A29-81DF-718F20CAE2F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79D8E26-2711-D2E1-C420-BF315A7A8882}"/>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5" name="Footer Placeholder 4">
            <a:extLst>
              <a:ext uri="{FF2B5EF4-FFF2-40B4-BE49-F238E27FC236}">
                <a16:creationId xmlns:a16="http://schemas.microsoft.com/office/drawing/2014/main" id="{9931AFA6-B733-64F5-B9F1-BB02BE39D7A5}"/>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5978A7C7-1BA0-F228-97D4-8921403078C7}"/>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847785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3067050" y="0"/>
            <a:ext cx="5086350" cy="3429000"/>
          </a:xfrm>
          <a:custGeom>
            <a:avLst/>
            <a:gdLst>
              <a:gd name="connsiteX0" fmla="*/ 0 w 5086350"/>
              <a:gd name="connsiteY0" fmla="*/ 0 h 3429000"/>
              <a:gd name="connsiteX1" fmla="*/ 5086350 w 5086350"/>
              <a:gd name="connsiteY1" fmla="*/ 0 h 3429000"/>
              <a:gd name="connsiteX2" fmla="*/ 5086350 w 5086350"/>
              <a:gd name="connsiteY2" fmla="*/ 3429000 h 3429000"/>
              <a:gd name="connsiteX3" fmla="*/ 0 w 5086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086350" h="3429000">
                <a:moveTo>
                  <a:pt x="0" y="0"/>
                </a:moveTo>
                <a:lnTo>
                  <a:pt x="5086350" y="0"/>
                </a:lnTo>
                <a:lnTo>
                  <a:pt x="5086350" y="3429000"/>
                </a:lnTo>
                <a:lnTo>
                  <a:pt x="0" y="3429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165456836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8958E-1813-DB2C-AA3C-BDEBF06B57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77A8BCA-A1D7-8924-84FF-888F623329B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2F0403B-E857-76BA-D937-77E6B8A25DA8}"/>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5" name="Footer Placeholder 4">
            <a:extLst>
              <a:ext uri="{FF2B5EF4-FFF2-40B4-BE49-F238E27FC236}">
                <a16:creationId xmlns:a16="http://schemas.microsoft.com/office/drawing/2014/main" id="{9A7ACFE7-1129-2C37-11C0-24CFA023E72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10212252-CF90-0E69-FB81-5182ED38B60B}"/>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274444619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B5C3-14D5-A5CD-949C-BD3300BCE6F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A245D5B-7C86-2F67-F853-6ED015E15EC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3B328E-A7A4-94EB-D063-A33219001980}"/>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5" name="Footer Placeholder 4">
            <a:extLst>
              <a:ext uri="{FF2B5EF4-FFF2-40B4-BE49-F238E27FC236}">
                <a16:creationId xmlns:a16="http://schemas.microsoft.com/office/drawing/2014/main" id="{7E7581A3-E480-FBDF-214E-B98D21A42527}"/>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FDEF0B94-B21E-3CB9-6ECB-38F882887D8E}"/>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314756412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C7C95-C801-FA27-EBE8-C488C7CB29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F2F0361-0CE8-6883-3177-F15B42A1690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6AC3FDF-2429-A825-6D60-518725D5DAC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9ADF1CF-35F8-9452-4D64-AF40A22A0D6F}"/>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6" name="Footer Placeholder 5">
            <a:extLst>
              <a:ext uri="{FF2B5EF4-FFF2-40B4-BE49-F238E27FC236}">
                <a16:creationId xmlns:a16="http://schemas.microsoft.com/office/drawing/2014/main" id="{669EDAC5-A477-3805-9EAD-D5C573D4ADD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D07D3DF-D317-9BF8-9F82-53B84AF6B5C5}"/>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41755747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D2FBA-3890-64E4-2CFE-DCC1CDC0047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B4D1165-CEED-92FF-AE52-11F5EA3CB6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E469A0-C597-DF19-3762-8F380B419EC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09D3575-D7B5-E2AE-6393-7BDA01B7835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B2D308-100C-5FE4-912B-7610C4FE258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A02E6E4-CEE2-7C4B-02C9-14EE0A60F16A}"/>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8" name="Footer Placeholder 7">
            <a:extLst>
              <a:ext uri="{FF2B5EF4-FFF2-40B4-BE49-F238E27FC236}">
                <a16:creationId xmlns:a16="http://schemas.microsoft.com/office/drawing/2014/main" id="{385077D7-2D33-DCC9-2829-B684927072B7}"/>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9CC74734-A984-63A1-8CEF-9AB121E23196}"/>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301437690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4C0D8-4A97-D19A-70D5-344F7C952A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A92E0A8-EA27-45DF-EBD0-13A3CF7EE1D5}"/>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4" name="Footer Placeholder 3">
            <a:extLst>
              <a:ext uri="{FF2B5EF4-FFF2-40B4-BE49-F238E27FC236}">
                <a16:creationId xmlns:a16="http://schemas.microsoft.com/office/drawing/2014/main" id="{F4C58E80-D717-507E-0413-A3CC0AD57D2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CE61CEEE-4040-9954-3AFC-C0E0D7A5D5A4}"/>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252439229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E322DF-2848-164A-8E5B-27B0BB028701}"/>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3" name="Footer Placeholder 2">
            <a:extLst>
              <a:ext uri="{FF2B5EF4-FFF2-40B4-BE49-F238E27FC236}">
                <a16:creationId xmlns:a16="http://schemas.microsoft.com/office/drawing/2014/main" id="{ADE04DBE-1E42-BDDF-B93A-EB397532A7C6}"/>
              </a:ext>
            </a:extLst>
          </p:cNvPr>
          <p:cNvSpPr>
            <a:spLocks noGrp="1"/>
          </p:cNvSpPr>
          <p:nvPr>
            <p:ph type="ftr" sz="quarter" idx="11"/>
          </p:nvPr>
        </p:nvSpPr>
        <p:spPr>
          <a:xfrm>
            <a:off x="4038600" y="6356350"/>
            <a:ext cx="4114800" cy="365125"/>
          </a:xfrm>
          <a:prstGeom prst="rect">
            <a:avLst/>
          </a:prstGeom>
        </p:spPr>
        <p:txBody>
          <a:bodyPr/>
          <a:lstStyle/>
          <a:p>
            <a:endParaRPr lang="en-CA"/>
          </a:p>
        </p:txBody>
      </p:sp>
    </p:spTree>
    <p:extLst>
      <p:ext uri="{BB962C8B-B14F-4D97-AF65-F5344CB8AC3E}">
        <p14:creationId xmlns:p14="http://schemas.microsoft.com/office/powerpoint/2010/main" val="128104955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16279-FC14-51A9-53E3-8F47C29B31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4F8BB7C-3E5D-234F-5ED1-96E9A15D359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24DBF6B-895D-3243-A798-8021CB7CB03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1360A8-73C7-90A4-F553-64C13ABAE0D4}"/>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6" name="Footer Placeholder 5">
            <a:extLst>
              <a:ext uri="{FF2B5EF4-FFF2-40B4-BE49-F238E27FC236}">
                <a16:creationId xmlns:a16="http://schemas.microsoft.com/office/drawing/2014/main" id="{369CF383-7592-23B9-9F7D-D289E8E6102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40ED6FA6-83A2-4F95-2648-57C9BB868E64}"/>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141305991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11081-F05F-8640-9105-7AF88270C65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9238194-829B-D9C6-615A-2A9FFD2C0E6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3360449A-2A05-3A58-284B-5863389A6C5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150598-9E9F-EAD6-D30E-76768572E3F4}"/>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6" name="Footer Placeholder 5">
            <a:extLst>
              <a:ext uri="{FF2B5EF4-FFF2-40B4-BE49-F238E27FC236}">
                <a16:creationId xmlns:a16="http://schemas.microsoft.com/office/drawing/2014/main" id="{D0F87809-A614-71AA-6A0D-779F286743F3}"/>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C4A75251-230D-5CDA-37AC-0390C4E0E4A6}"/>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269062861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hart in Left Box - Picture on Right">
    <p:spTree>
      <p:nvGrpSpPr>
        <p:cNvPr id="1" name=""/>
        <p:cNvGrpSpPr/>
        <p:nvPr/>
      </p:nvGrpSpPr>
      <p:grpSpPr>
        <a:xfrm>
          <a:off x="0" y="0"/>
          <a:ext cx="0" cy="0"/>
          <a:chOff x="0" y="0"/>
          <a:chExt cx="0" cy="0"/>
        </a:xfrm>
      </p:grpSpPr>
      <p:sp>
        <p:nvSpPr>
          <p:cNvPr id="7" name="Text Placeholder 13">
            <a:extLst>
              <a:ext uri="{FF2B5EF4-FFF2-40B4-BE49-F238E27FC236}">
                <a16:creationId xmlns:a16="http://schemas.microsoft.com/office/drawing/2014/main" id="{B8A87943-10A5-FA9D-66D1-1C5A02EE1F9E}"/>
              </a:ext>
            </a:extLst>
          </p:cNvPr>
          <p:cNvSpPr>
            <a:spLocks noGrp="1"/>
          </p:cNvSpPr>
          <p:nvPr>
            <p:ph type="body" sz="quarter" idx="13" hasCustomPrompt="1"/>
          </p:nvPr>
        </p:nvSpPr>
        <p:spPr>
          <a:xfrm>
            <a:off x="270239" y="6244046"/>
            <a:ext cx="3770538" cy="305297"/>
          </a:xfrm>
          <a:prstGeom prst="rect">
            <a:avLst/>
          </a:prstGeom>
        </p:spPr>
        <p:txBody>
          <a:bodyPr/>
          <a:lstStyle>
            <a:lvl1pPr marL="0" indent="0">
              <a:buNone/>
              <a:defRPr sz="1400">
                <a:solidFill>
                  <a:schemeClr val="tx1"/>
                </a:solidFill>
              </a:defRPr>
            </a:lvl1pPr>
          </a:lstStyle>
          <a:p>
            <a:pPr lvl="0"/>
            <a:r>
              <a:rPr lang="en-US"/>
              <a:t>Q – [INSERT QUESTION]</a:t>
            </a:r>
            <a:endParaRPr lang="en-CA"/>
          </a:p>
        </p:txBody>
      </p:sp>
      <p:sp>
        <p:nvSpPr>
          <p:cNvPr id="8" name="Text Placeholder 15">
            <a:extLst>
              <a:ext uri="{FF2B5EF4-FFF2-40B4-BE49-F238E27FC236}">
                <a16:creationId xmlns:a16="http://schemas.microsoft.com/office/drawing/2014/main" id="{6AD403DD-5A04-C46F-64FF-3DAED345643F}"/>
              </a:ext>
            </a:extLst>
          </p:cNvPr>
          <p:cNvSpPr>
            <a:spLocks noGrp="1"/>
          </p:cNvSpPr>
          <p:nvPr>
            <p:ph type="body" sz="quarter" idx="14" hasCustomPrompt="1"/>
          </p:nvPr>
        </p:nvSpPr>
        <p:spPr>
          <a:xfrm>
            <a:off x="4963886" y="6244046"/>
            <a:ext cx="4537665" cy="374469"/>
          </a:xfrm>
          <a:prstGeom prst="rect">
            <a:avLst/>
          </a:prstGeom>
        </p:spPr>
        <p:txBody>
          <a:bodyPr/>
          <a:lstStyle>
            <a:lvl1pPr marL="0" indent="0">
              <a:buNone/>
              <a:defRPr sz="1200">
                <a:solidFill>
                  <a:schemeClr val="accent2"/>
                </a:solidFill>
              </a:defRPr>
            </a:lvl1pPr>
          </a:lstStyle>
          <a:p>
            <a:pPr lvl="0"/>
            <a:r>
              <a:rPr lang="en-US"/>
              <a:t>Source: Nanos Research, RDD dual frame hybrid  telephone and online random survey, XX to XX,  2022, n=XXXX, accurate X.X percentage points plus or minus, 19 times out of 20.</a:t>
            </a:r>
          </a:p>
        </p:txBody>
      </p:sp>
    </p:spTree>
    <p:extLst>
      <p:ext uri="{BB962C8B-B14F-4D97-AF65-F5344CB8AC3E}">
        <p14:creationId xmlns:p14="http://schemas.microsoft.com/office/powerpoint/2010/main" val="378345426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Key Findin in Left Box - Chart on 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60F310-9755-F790-7ACB-C332492CB58B}"/>
              </a:ext>
            </a:extLst>
          </p:cNvPr>
          <p:cNvSpPr/>
          <p:nvPr userDrawn="1"/>
        </p:nvSpPr>
        <p:spPr>
          <a:xfrm>
            <a:off x="0" y="0"/>
            <a:ext cx="484196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 Placeholder 13">
            <a:extLst>
              <a:ext uri="{FF2B5EF4-FFF2-40B4-BE49-F238E27FC236}">
                <a16:creationId xmlns:a16="http://schemas.microsoft.com/office/drawing/2014/main" id="{B8A87943-10A5-FA9D-66D1-1C5A02EE1F9E}"/>
              </a:ext>
            </a:extLst>
          </p:cNvPr>
          <p:cNvSpPr>
            <a:spLocks noGrp="1"/>
          </p:cNvSpPr>
          <p:nvPr>
            <p:ph type="body" sz="quarter" idx="13" hasCustomPrompt="1"/>
          </p:nvPr>
        </p:nvSpPr>
        <p:spPr>
          <a:xfrm>
            <a:off x="270239" y="6244046"/>
            <a:ext cx="3770538" cy="305297"/>
          </a:xfrm>
          <a:prstGeom prst="rect">
            <a:avLst/>
          </a:prstGeom>
        </p:spPr>
        <p:txBody>
          <a:bodyPr/>
          <a:lstStyle>
            <a:lvl1pPr marL="0" indent="0">
              <a:buNone/>
              <a:defRPr sz="1400">
                <a:solidFill>
                  <a:schemeClr val="tx1"/>
                </a:solidFill>
              </a:defRPr>
            </a:lvl1pPr>
          </a:lstStyle>
          <a:p>
            <a:pPr lvl="0"/>
            <a:r>
              <a:rPr lang="en-US"/>
              <a:t>Q – [INSERT QUESTION]</a:t>
            </a:r>
            <a:endParaRPr lang="en-CA"/>
          </a:p>
        </p:txBody>
      </p:sp>
      <p:sp>
        <p:nvSpPr>
          <p:cNvPr id="8" name="Text Placeholder 15">
            <a:extLst>
              <a:ext uri="{FF2B5EF4-FFF2-40B4-BE49-F238E27FC236}">
                <a16:creationId xmlns:a16="http://schemas.microsoft.com/office/drawing/2014/main" id="{6AD403DD-5A04-C46F-64FF-3DAED345643F}"/>
              </a:ext>
            </a:extLst>
          </p:cNvPr>
          <p:cNvSpPr>
            <a:spLocks noGrp="1"/>
          </p:cNvSpPr>
          <p:nvPr>
            <p:ph type="body" sz="quarter" idx="14" hasCustomPrompt="1"/>
          </p:nvPr>
        </p:nvSpPr>
        <p:spPr>
          <a:xfrm>
            <a:off x="4963886" y="6244046"/>
            <a:ext cx="4537665" cy="374469"/>
          </a:xfrm>
          <a:prstGeom prst="rect">
            <a:avLst/>
          </a:prstGeom>
        </p:spPr>
        <p:txBody>
          <a:bodyPr/>
          <a:lstStyle>
            <a:lvl1pPr marL="0" indent="0">
              <a:buNone/>
              <a:defRPr sz="1200">
                <a:solidFill>
                  <a:sysClr val="windowText" lastClr="000000"/>
                </a:solidFill>
              </a:defRPr>
            </a:lvl1pPr>
          </a:lstStyle>
          <a:p>
            <a:pPr lvl="0"/>
            <a:r>
              <a:rPr lang="en-US"/>
              <a:t>Source: Nanos Research, RDD dual frame hybrid  telephone and online random survey, XX to XX,  2022, n=XXXX, accurate X.X percentage points plus or minus, 19 times out of 20.</a:t>
            </a:r>
          </a:p>
        </p:txBody>
      </p:sp>
      <p:pic>
        <p:nvPicPr>
          <p:cNvPr id="13" name="Picture 12">
            <a:extLst>
              <a:ext uri="{FF2B5EF4-FFF2-40B4-BE49-F238E27FC236}">
                <a16:creationId xmlns:a16="http://schemas.microsoft.com/office/drawing/2014/main" id="{CD2106D8-DD3C-4694-B05F-0C7E48BB99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62036" y="6254390"/>
            <a:ext cx="1096745" cy="354060"/>
          </a:xfrm>
          <a:prstGeom prst="rect">
            <a:avLst/>
          </a:prstGeom>
        </p:spPr>
      </p:pic>
      <p:pic>
        <p:nvPicPr>
          <p:cNvPr id="14" name="Picture 13">
            <a:extLst>
              <a:ext uri="{FF2B5EF4-FFF2-40B4-BE49-F238E27FC236}">
                <a16:creationId xmlns:a16="http://schemas.microsoft.com/office/drawing/2014/main" id="{301731A8-AAA0-4EDF-8970-AC588249BC2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550034" y="6249338"/>
            <a:ext cx="1265905" cy="364164"/>
          </a:xfrm>
          <a:prstGeom prst="rect">
            <a:avLst/>
          </a:prstGeom>
        </p:spPr>
      </p:pic>
    </p:spTree>
    <p:extLst>
      <p:ext uri="{BB962C8B-B14F-4D97-AF65-F5344CB8AC3E}">
        <p14:creationId xmlns:p14="http://schemas.microsoft.com/office/powerpoint/2010/main" val="3892836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0" y="-2"/>
            <a:ext cx="10782300" cy="6858002"/>
          </a:xfrm>
          <a:custGeom>
            <a:avLst/>
            <a:gdLst>
              <a:gd name="connsiteX0" fmla="*/ 0 w 5086350"/>
              <a:gd name="connsiteY0" fmla="*/ 0 h 3429000"/>
              <a:gd name="connsiteX1" fmla="*/ 5086350 w 5086350"/>
              <a:gd name="connsiteY1" fmla="*/ 0 h 3429000"/>
              <a:gd name="connsiteX2" fmla="*/ 5086350 w 5086350"/>
              <a:gd name="connsiteY2" fmla="*/ 3429000 h 3429000"/>
              <a:gd name="connsiteX3" fmla="*/ 0 w 5086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086350" h="3429000">
                <a:moveTo>
                  <a:pt x="0" y="0"/>
                </a:moveTo>
                <a:lnTo>
                  <a:pt x="5086350" y="0"/>
                </a:lnTo>
                <a:lnTo>
                  <a:pt x="5086350" y="3429000"/>
                </a:lnTo>
                <a:lnTo>
                  <a:pt x="0" y="3429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345369015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Vertical Box and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ED7F7A5-D9EF-F64C-0D54-6E1462C748C3}"/>
              </a:ext>
            </a:extLst>
          </p:cNvPr>
          <p:cNvSpPr>
            <a:spLocks noGrp="1"/>
          </p:cNvSpPr>
          <p:nvPr>
            <p:ph type="pic" sz="quarter" idx="10"/>
          </p:nvPr>
        </p:nvSpPr>
        <p:spPr>
          <a:xfrm>
            <a:off x="0" y="0"/>
            <a:ext cx="3587750" cy="6858000"/>
          </a:xfrm>
          <a:prstGeom prst="rect">
            <a:avLst/>
          </a:prstGeom>
        </p:spPr>
        <p:txBody>
          <a:bodyPr/>
          <a:lstStyle/>
          <a:p>
            <a:r>
              <a:rPr lang="en-US"/>
              <a:t>Click icon to add picture</a:t>
            </a:r>
            <a:endParaRPr lang="en-CA"/>
          </a:p>
        </p:txBody>
      </p:sp>
      <p:sp>
        <p:nvSpPr>
          <p:cNvPr id="14" name="Text Placeholder 13">
            <a:extLst>
              <a:ext uri="{FF2B5EF4-FFF2-40B4-BE49-F238E27FC236}">
                <a16:creationId xmlns:a16="http://schemas.microsoft.com/office/drawing/2014/main" id="{ED7A9819-5D26-97DF-31B1-B14ECFCBE195}"/>
              </a:ext>
            </a:extLst>
          </p:cNvPr>
          <p:cNvSpPr>
            <a:spLocks noGrp="1"/>
          </p:cNvSpPr>
          <p:nvPr>
            <p:ph type="body" sz="quarter" idx="12" hasCustomPrompt="1"/>
          </p:nvPr>
        </p:nvSpPr>
        <p:spPr>
          <a:xfrm>
            <a:off x="3762375" y="112714"/>
            <a:ext cx="7785191" cy="305297"/>
          </a:xfrm>
          <a:prstGeom prst="rect">
            <a:avLst/>
          </a:prstGeom>
        </p:spPr>
        <p:txBody>
          <a:bodyPr/>
          <a:lstStyle>
            <a:lvl1pPr marL="0" indent="0">
              <a:buNone/>
              <a:defRPr sz="1400">
                <a:solidFill>
                  <a:schemeClr val="accent2"/>
                </a:solidFill>
              </a:defRPr>
            </a:lvl1pPr>
          </a:lstStyle>
          <a:p>
            <a:pPr lvl="0"/>
            <a:r>
              <a:rPr lang="en-US"/>
              <a:t>Q – [INSERT QUESTION]</a:t>
            </a:r>
            <a:endParaRPr lang="en-CA"/>
          </a:p>
        </p:txBody>
      </p:sp>
      <p:sp>
        <p:nvSpPr>
          <p:cNvPr id="16" name="Text Placeholder 15">
            <a:extLst>
              <a:ext uri="{FF2B5EF4-FFF2-40B4-BE49-F238E27FC236}">
                <a16:creationId xmlns:a16="http://schemas.microsoft.com/office/drawing/2014/main" id="{0151C891-67B7-3155-FD7B-5429469596BB}"/>
              </a:ext>
            </a:extLst>
          </p:cNvPr>
          <p:cNvSpPr>
            <a:spLocks noGrp="1"/>
          </p:cNvSpPr>
          <p:nvPr>
            <p:ph type="body" sz="quarter" idx="13" hasCustomPrompt="1"/>
          </p:nvPr>
        </p:nvSpPr>
        <p:spPr>
          <a:xfrm>
            <a:off x="3587750" y="6296297"/>
            <a:ext cx="5774463" cy="374469"/>
          </a:xfrm>
          <a:prstGeom prst="rect">
            <a:avLst/>
          </a:prstGeom>
        </p:spPr>
        <p:txBody>
          <a:bodyPr/>
          <a:lstStyle>
            <a:lvl1pPr marL="0" indent="0">
              <a:buNone/>
              <a:defRPr sz="1200">
                <a:solidFill>
                  <a:schemeClr val="accent2"/>
                </a:solidFill>
              </a:defRPr>
            </a:lvl1pPr>
          </a:lstStyle>
          <a:p>
            <a:pPr lvl="0"/>
            <a:r>
              <a:rPr lang="en-US"/>
              <a:t>Source: Nanos Research, RDD dual frame hybrid  telephone and online random survey, XX to XX,  2022, n=XXXX, accurate X.X percentage points plus or minus, 19 times out of 20.</a:t>
            </a:r>
          </a:p>
        </p:txBody>
      </p:sp>
      <p:sp>
        <p:nvSpPr>
          <p:cNvPr id="19" name="Rectangle 18">
            <a:extLst>
              <a:ext uri="{FF2B5EF4-FFF2-40B4-BE49-F238E27FC236}">
                <a16:creationId xmlns:a16="http://schemas.microsoft.com/office/drawing/2014/main" id="{A9C1CFD3-B166-D125-10AB-2908727D9890}"/>
              </a:ext>
            </a:extLst>
          </p:cNvPr>
          <p:cNvSpPr/>
          <p:nvPr userDrawn="1"/>
        </p:nvSpPr>
        <p:spPr>
          <a:xfrm>
            <a:off x="2395538" y="905691"/>
            <a:ext cx="9796462" cy="5046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7142737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Vertical Box and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ED7F7A5-D9EF-F64C-0D54-6E1462C748C3}"/>
              </a:ext>
            </a:extLst>
          </p:cNvPr>
          <p:cNvSpPr>
            <a:spLocks noGrp="1"/>
          </p:cNvSpPr>
          <p:nvPr>
            <p:ph type="pic" sz="quarter" idx="10"/>
          </p:nvPr>
        </p:nvSpPr>
        <p:spPr>
          <a:xfrm>
            <a:off x="0" y="0"/>
            <a:ext cx="3587750" cy="6858000"/>
          </a:xfrm>
          <a:prstGeom prst="rect">
            <a:avLst/>
          </a:prstGeom>
        </p:spPr>
        <p:txBody>
          <a:bodyPr/>
          <a:lstStyle/>
          <a:p>
            <a:r>
              <a:rPr lang="en-US"/>
              <a:t>Click icon to add picture</a:t>
            </a:r>
            <a:endParaRPr lang="en-CA"/>
          </a:p>
        </p:txBody>
      </p:sp>
      <p:sp>
        <p:nvSpPr>
          <p:cNvPr id="14" name="Text Placeholder 13">
            <a:extLst>
              <a:ext uri="{FF2B5EF4-FFF2-40B4-BE49-F238E27FC236}">
                <a16:creationId xmlns:a16="http://schemas.microsoft.com/office/drawing/2014/main" id="{ED7A9819-5D26-97DF-31B1-B14ECFCBE195}"/>
              </a:ext>
            </a:extLst>
          </p:cNvPr>
          <p:cNvSpPr>
            <a:spLocks noGrp="1"/>
          </p:cNvSpPr>
          <p:nvPr>
            <p:ph type="body" sz="quarter" idx="12" hasCustomPrompt="1"/>
          </p:nvPr>
        </p:nvSpPr>
        <p:spPr>
          <a:xfrm>
            <a:off x="3762375" y="112714"/>
            <a:ext cx="7785191" cy="305297"/>
          </a:xfrm>
          <a:prstGeom prst="rect">
            <a:avLst/>
          </a:prstGeom>
        </p:spPr>
        <p:txBody>
          <a:bodyPr/>
          <a:lstStyle>
            <a:lvl1pPr marL="0" indent="0">
              <a:buNone/>
              <a:defRPr sz="1400">
                <a:solidFill>
                  <a:schemeClr val="accent2"/>
                </a:solidFill>
              </a:defRPr>
            </a:lvl1pPr>
          </a:lstStyle>
          <a:p>
            <a:pPr lvl="0"/>
            <a:r>
              <a:rPr lang="en-US"/>
              <a:t>Q – [INSERT QUESTION]</a:t>
            </a:r>
            <a:endParaRPr lang="en-CA"/>
          </a:p>
        </p:txBody>
      </p:sp>
      <p:sp>
        <p:nvSpPr>
          <p:cNvPr id="16" name="Text Placeholder 15">
            <a:extLst>
              <a:ext uri="{FF2B5EF4-FFF2-40B4-BE49-F238E27FC236}">
                <a16:creationId xmlns:a16="http://schemas.microsoft.com/office/drawing/2014/main" id="{0151C891-67B7-3155-FD7B-5429469596BB}"/>
              </a:ext>
            </a:extLst>
          </p:cNvPr>
          <p:cNvSpPr>
            <a:spLocks noGrp="1"/>
          </p:cNvSpPr>
          <p:nvPr>
            <p:ph type="body" sz="quarter" idx="13" hasCustomPrompt="1"/>
          </p:nvPr>
        </p:nvSpPr>
        <p:spPr>
          <a:xfrm>
            <a:off x="3587750" y="6296297"/>
            <a:ext cx="5774463" cy="374469"/>
          </a:xfrm>
          <a:prstGeom prst="rect">
            <a:avLst/>
          </a:prstGeom>
        </p:spPr>
        <p:txBody>
          <a:bodyPr/>
          <a:lstStyle>
            <a:lvl1pPr marL="0" indent="0">
              <a:buNone/>
              <a:defRPr sz="1200">
                <a:solidFill>
                  <a:schemeClr val="accent2"/>
                </a:solidFill>
              </a:defRPr>
            </a:lvl1pPr>
          </a:lstStyle>
          <a:p>
            <a:pPr lvl="0"/>
            <a:r>
              <a:rPr lang="en-US"/>
              <a:t>Source: Nanos Research, RDD dual frame hybrid  telephone and online random survey, XX to XX,  2022, n=XXXX, accurate X.X percentage points plus or minus, 19 times out of 20.</a:t>
            </a:r>
          </a:p>
        </p:txBody>
      </p:sp>
      <p:sp>
        <p:nvSpPr>
          <p:cNvPr id="19" name="Rectangle 18">
            <a:extLst>
              <a:ext uri="{FF2B5EF4-FFF2-40B4-BE49-F238E27FC236}">
                <a16:creationId xmlns:a16="http://schemas.microsoft.com/office/drawing/2014/main" id="{A9C1CFD3-B166-D125-10AB-2908727D9890}"/>
              </a:ext>
            </a:extLst>
          </p:cNvPr>
          <p:cNvSpPr/>
          <p:nvPr userDrawn="1"/>
        </p:nvSpPr>
        <p:spPr>
          <a:xfrm>
            <a:off x="2395538" y="905691"/>
            <a:ext cx="9796462" cy="5046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6" name="Chart 5" descr="Chart showing XXX">
            <a:extLst>
              <a:ext uri="{FF2B5EF4-FFF2-40B4-BE49-F238E27FC236}">
                <a16:creationId xmlns:a16="http://schemas.microsoft.com/office/drawing/2014/main" id="{1C4FD802-095B-419C-8611-84478EEC8FFE}"/>
              </a:ext>
            </a:extLst>
          </p:cNvPr>
          <p:cNvGraphicFramePr>
            <a:graphicFrameLocks/>
          </p:cNvGraphicFramePr>
          <p:nvPr userDrawn="1">
            <p:extLst>
              <p:ext uri="{D42A27DB-BD31-4B8C-83A1-F6EECF244321}">
                <p14:modId xmlns:p14="http://schemas.microsoft.com/office/powerpoint/2010/main" val="2857666502"/>
              </p:ext>
            </p:extLst>
          </p:nvPr>
        </p:nvGraphicFramePr>
        <p:xfrm>
          <a:off x="2682240" y="1606450"/>
          <a:ext cx="8960260" cy="4217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542975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840759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178282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7824348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936674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107485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357921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18026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33337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3505200" cy="6858000"/>
          </a:xfrm>
          <a:custGeom>
            <a:avLst/>
            <a:gdLst>
              <a:gd name="connsiteX0" fmla="*/ 0 w 3505200"/>
              <a:gd name="connsiteY0" fmla="*/ 0 h 6858000"/>
              <a:gd name="connsiteX1" fmla="*/ 3505200 w 3505200"/>
              <a:gd name="connsiteY1" fmla="*/ 0 h 6858000"/>
              <a:gd name="connsiteX2" fmla="*/ 3505200 w 3505200"/>
              <a:gd name="connsiteY2" fmla="*/ 6858000 h 6858000"/>
              <a:gd name="connsiteX3" fmla="*/ 0 w 35052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05200" h="6858000">
                <a:moveTo>
                  <a:pt x="0" y="0"/>
                </a:moveTo>
                <a:lnTo>
                  <a:pt x="3505200" y="0"/>
                </a:lnTo>
                <a:lnTo>
                  <a:pt x="350520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29913752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9272710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700325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64473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67666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429000" y="0"/>
            <a:ext cx="4419600" cy="6858000"/>
          </a:xfrm>
          <a:custGeom>
            <a:avLst/>
            <a:gdLst>
              <a:gd name="connsiteX0" fmla="*/ 0 w 4419600"/>
              <a:gd name="connsiteY0" fmla="*/ 0 h 6858000"/>
              <a:gd name="connsiteX1" fmla="*/ 4419600 w 4419600"/>
              <a:gd name="connsiteY1" fmla="*/ 0 h 6858000"/>
              <a:gd name="connsiteX2" fmla="*/ 4419600 w 4419600"/>
              <a:gd name="connsiteY2" fmla="*/ 6858000 h 6858000"/>
              <a:gd name="connsiteX3" fmla="*/ 0 w 4419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19600" h="6858000">
                <a:moveTo>
                  <a:pt x="0" y="0"/>
                </a:moveTo>
                <a:lnTo>
                  <a:pt x="4419600" y="0"/>
                </a:lnTo>
                <a:lnTo>
                  <a:pt x="441960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45331877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448550" y="1028700"/>
            <a:ext cx="3581400" cy="4800600"/>
          </a:xfrm>
          <a:custGeom>
            <a:avLst/>
            <a:gdLst>
              <a:gd name="connsiteX0" fmla="*/ 0 w 3581400"/>
              <a:gd name="connsiteY0" fmla="*/ 0 h 4800600"/>
              <a:gd name="connsiteX1" fmla="*/ 3581400 w 3581400"/>
              <a:gd name="connsiteY1" fmla="*/ 0 h 4800600"/>
              <a:gd name="connsiteX2" fmla="*/ 3581400 w 3581400"/>
              <a:gd name="connsiteY2" fmla="*/ 4800600 h 4800600"/>
              <a:gd name="connsiteX3" fmla="*/ 0 w 3581400"/>
              <a:gd name="connsiteY3" fmla="*/ 4800600 h 4800600"/>
            </a:gdLst>
            <a:ahLst/>
            <a:cxnLst>
              <a:cxn ang="0">
                <a:pos x="connsiteX0" y="connsiteY0"/>
              </a:cxn>
              <a:cxn ang="0">
                <a:pos x="connsiteX1" y="connsiteY1"/>
              </a:cxn>
              <a:cxn ang="0">
                <a:pos x="connsiteX2" y="connsiteY2"/>
              </a:cxn>
              <a:cxn ang="0">
                <a:pos x="connsiteX3" y="connsiteY3"/>
              </a:cxn>
            </a:cxnLst>
            <a:rect l="l" t="t" r="r" b="b"/>
            <a:pathLst>
              <a:path w="3581400" h="4800600">
                <a:moveTo>
                  <a:pt x="0" y="0"/>
                </a:moveTo>
                <a:lnTo>
                  <a:pt x="3581400" y="0"/>
                </a:lnTo>
                <a:lnTo>
                  <a:pt x="3581400" y="4800600"/>
                </a:lnTo>
                <a:lnTo>
                  <a:pt x="0" y="48006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76910595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3067050" y="0"/>
            <a:ext cx="5086350" cy="3429000"/>
          </a:xfrm>
          <a:custGeom>
            <a:avLst/>
            <a:gdLst>
              <a:gd name="connsiteX0" fmla="*/ 0 w 5086350"/>
              <a:gd name="connsiteY0" fmla="*/ 0 h 3429000"/>
              <a:gd name="connsiteX1" fmla="*/ 5086350 w 5086350"/>
              <a:gd name="connsiteY1" fmla="*/ 0 h 3429000"/>
              <a:gd name="connsiteX2" fmla="*/ 5086350 w 5086350"/>
              <a:gd name="connsiteY2" fmla="*/ 3429000 h 3429000"/>
              <a:gd name="connsiteX3" fmla="*/ 0 w 5086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086350" h="3429000">
                <a:moveTo>
                  <a:pt x="0" y="0"/>
                </a:moveTo>
                <a:lnTo>
                  <a:pt x="5086350" y="0"/>
                </a:lnTo>
                <a:lnTo>
                  <a:pt x="5086350" y="3429000"/>
                </a:lnTo>
                <a:lnTo>
                  <a:pt x="0" y="3429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384184897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0" y="-2"/>
            <a:ext cx="10782300" cy="6858002"/>
          </a:xfrm>
          <a:custGeom>
            <a:avLst/>
            <a:gdLst>
              <a:gd name="connsiteX0" fmla="*/ 0 w 5086350"/>
              <a:gd name="connsiteY0" fmla="*/ 0 h 3429000"/>
              <a:gd name="connsiteX1" fmla="*/ 5086350 w 5086350"/>
              <a:gd name="connsiteY1" fmla="*/ 0 h 3429000"/>
              <a:gd name="connsiteX2" fmla="*/ 5086350 w 5086350"/>
              <a:gd name="connsiteY2" fmla="*/ 3429000 h 3429000"/>
              <a:gd name="connsiteX3" fmla="*/ 0 w 5086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086350" h="3429000">
                <a:moveTo>
                  <a:pt x="0" y="0"/>
                </a:moveTo>
                <a:lnTo>
                  <a:pt x="5086350" y="0"/>
                </a:lnTo>
                <a:lnTo>
                  <a:pt x="5086350" y="3429000"/>
                </a:lnTo>
                <a:lnTo>
                  <a:pt x="0" y="3429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260124660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3505200" cy="6858000"/>
          </a:xfrm>
          <a:custGeom>
            <a:avLst/>
            <a:gdLst>
              <a:gd name="connsiteX0" fmla="*/ 0 w 3505200"/>
              <a:gd name="connsiteY0" fmla="*/ 0 h 6858000"/>
              <a:gd name="connsiteX1" fmla="*/ 3505200 w 3505200"/>
              <a:gd name="connsiteY1" fmla="*/ 0 h 6858000"/>
              <a:gd name="connsiteX2" fmla="*/ 3505200 w 3505200"/>
              <a:gd name="connsiteY2" fmla="*/ 6858000 h 6858000"/>
              <a:gd name="connsiteX3" fmla="*/ 0 w 35052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05200" h="6858000">
                <a:moveTo>
                  <a:pt x="0" y="0"/>
                </a:moveTo>
                <a:lnTo>
                  <a:pt x="3505200" y="0"/>
                </a:lnTo>
                <a:lnTo>
                  <a:pt x="350520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334849970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340932" y="1390650"/>
            <a:ext cx="2895600" cy="4076700"/>
          </a:xfrm>
          <a:custGeom>
            <a:avLst/>
            <a:gdLst>
              <a:gd name="connsiteX0" fmla="*/ 0 w 2895600"/>
              <a:gd name="connsiteY0" fmla="*/ 0 h 4076700"/>
              <a:gd name="connsiteX1" fmla="*/ 2895600 w 2895600"/>
              <a:gd name="connsiteY1" fmla="*/ 0 h 4076700"/>
              <a:gd name="connsiteX2" fmla="*/ 2895600 w 2895600"/>
              <a:gd name="connsiteY2" fmla="*/ 4076700 h 4076700"/>
              <a:gd name="connsiteX3" fmla="*/ 0 w 2895600"/>
              <a:gd name="connsiteY3" fmla="*/ 4076700 h 4076700"/>
            </a:gdLst>
            <a:ahLst/>
            <a:cxnLst>
              <a:cxn ang="0">
                <a:pos x="connsiteX0" y="connsiteY0"/>
              </a:cxn>
              <a:cxn ang="0">
                <a:pos x="connsiteX1" y="connsiteY1"/>
              </a:cxn>
              <a:cxn ang="0">
                <a:pos x="connsiteX2" y="connsiteY2"/>
              </a:cxn>
              <a:cxn ang="0">
                <a:pos x="connsiteX3" y="connsiteY3"/>
              </a:cxn>
            </a:cxnLst>
            <a:rect l="l" t="t" r="r" b="b"/>
            <a:pathLst>
              <a:path w="2895600" h="4076700">
                <a:moveTo>
                  <a:pt x="0" y="0"/>
                </a:moveTo>
                <a:lnTo>
                  <a:pt x="2895600" y="0"/>
                </a:lnTo>
                <a:lnTo>
                  <a:pt x="2895600" y="4076700"/>
                </a:lnTo>
                <a:lnTo>
                  <a:pt x="0" y="40767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2609305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340932" y="1390650"/>
            <a:ext cx="2895600" cy="4076700"/>
          </a:xfrm>
          <a:custGeom>
            <a:avLst/>
            <a:gdLst>
              <a:gd name="connsiteX0" fmla="*/ 0 w 2895600"/>
              <a:gd name="connsiteY0" fmla="*/ 0 h 4076700"/>
              <a:gd name="connsiteX1" fmla="*/ 2895600 w 2895600"/>
              <a:gd name="connsiteY1" fmla="*/ 0 h 4076700"/>
              <a:gd name="connsiteX2" fmla="*/ 2895600 w 2895600"/>
              <a:gd name="connsiteY2" fmla="*/ 4076700 h 4076700"/>
              <a:gd name="connsiteX3" fmla="*/ 0 w 2895600"/>
              <a:gd name="connsiteY3" fmla="*/ 4076700 h 4076700"/>
            </a:gdLst>
            <a:ahLst/>
            <a:cxnLst>
              <a:cxn ang="0">
                <a:pos x="connsiteX0" y="connsiteY0"/>
              </a:cxn>
              <a:cxn ang="0">
                <a:pos x="connsiteX1" y="connsiteY1"/>
              </a:cxn>
              <a:cxn ang="0">
                <a:pos x="connsiteX2" y="connsiteY2"/>
              </a:cxn>
              <a:cxn ang="0">
                <a:pos x="connsiteX3" y="connsiteY3"/>
              </a:cxn>
            </a:cxnLst>
            <a:rect l="l" t="t" r="r" b="b"/>
            <a:pathLst>
              <a:path w="2895600" h="4076700">
                <a:moveTo>
                  <a:pt x="0" y="0"/>
                </a:moveTo>
                <a:lnTo>
                  <a:pt x="2895600" y="0"/>
                </a:lnTo>
                <a:lnTo>
                  <a:pt x="2895600" y="4076700"/>
                </a:lnTo>
                <a:lnTo>
                  <a:pt x="0" y="40767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32998300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80597" y="0"/>
            <a:ext cx="4476750" cy="6858000"/>
          </a:xfrm>
          <a:custGeom>
            <a:avLst/>
            <a:gdLst>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76750" h="6858000">
                <a:moveTo>
                  <a:pt x="0" y="0"/>
                </a:moveTo>
                <a:lnTo>
                  <a:pt x="4476750" y="0"/>
                </a:lnTo>
                <a:lnTo>
                  <a:pt x="44767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285171160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4585448" y="0"/>
            <a:ext cx="3227294" cy="6858000"/>
          </a:xfrm>
          <a:custGeom>
            <a:avLst/>
            <a:gdLst>
              <a:gd name="connsiteX0" fmla="*/ 0 w 3227294"/>
              <a:gd name="connsiteY0" fmla="*/ 0 h 6858000"/>
              <a:gd name="connsiteX1" fmla="*/ 3227294 w 3227294"/>
              <a:gd name="connsiteY1" fmla="*/ 0 h 6858000"/>
              <a:gd name="connsiteX2" fmla="*/ 3227294 w 3227294"/>
              <a:gd name="connsiteY2" fmla="*/ 6858000 h 6858000"/>
              <a:gd name="connsiteX3" fmla="*/ 0 w 322729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227294" h="6858000">
                <a:moveTo>
                  <a:pt x="0" y="0"/>
                </a:moveTo>
                <a:lnTo>
                  <a:pt x="3227294" y="0"/>
                </a:lnTo>
                <a:lnTo>
                  <a:pt x="3227294"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1" name="Picture Placeholder 10"/>
          <p:cNvSpPr>
            <a:spLocks noGrp="1"/>
          </p:cNvSpPr>
          <p:nvPr>
            <p:ph type="pic" sz="quarter" idx="11"/>
          </p:nvPr>
        </p:nvSpPr>
        <p:spPr>
          <a:xfrm>
            <a:off x="8337177" y="0"/>
            <a:ext cx="3227294" cy="6858000"/>
          </a:xfrm>
          <a:custGeom>
            <a:avLst/>
            <a:gdLst>
              <a:gd name="connsiteX0" fmla="*/ 0 w 3227294"/>
              <a:gd name="connsiteY0" fmla="*/ 0 h 6858000"/>
              <a:gd name="connsiteX1" fmla="*/ 3227294 w 3227294"/>
              <a:gd name="connsiteY1" fmla="*/ 0 h 6858000"/>
              <a:gd name="connsiteX2" fmla="*/ 3227294 w 3227294"/>
              <a:gd name="connsiteY2" fmla="*/ 6858000 h 6858000"/>
              <a:gd name="connsiteX3" fmla="*/ 0 w 322729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227294" h="6858000">
                <a:moveTo>
                  <a:pt x="0" y="0"/>
                </a:moveTo>
                <a:lnTo>
                  <a:pt x="3227294" y="0"/>
                </a:lnTo>
                <a:lnTo>
                  <a:pt x="3227294"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411302586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3571875" y="0"/>
            <a:ext cx="5048250" cy="3048000"/>
          </a:xfrm>
          <a:custGeom>
            <a:avLst/>
            <a:gdLst>
              <a:gd name="connsiteX0" fmla="*/ 0 w 5048250"/>
              <a:gd name="connsiteY0" fmla="*/ 0 h 3048000"/>
              <a:gd name="connsiteX1" fmla="*/ 5048250 w 5048250"/>
              <a:gd name="connsiteY1" fmla="*/ 0 h 3048000"/>
              <a:gd name="connsiteX2" fmla="*/ 5048250 w 5048250"/>
              <a:gd name="connsiteY2" fmla="*/ 3048000 h 3048000"/>
              <a:gd name="connsiteX3" fmla="*/ 0 w 5048250"/>
              <a:gd name="connsiteY3" fmla="*/ 3048000 h 3048000"/>
            </a:gdLst>
            <a:ahLst/>
            <a:cxnLst>
              <a:cxn ang="0">
                <a:pos x="connsiteX0" y="connsiteY0"/>
              </a:cxn>
              <a:cxn ang="0">
                <a:pos x="connsiteX1" y="connsiteY1"/>
              </a:cxn>
              <a:cxn ang="0">
                <a:pos x="connsiteX2" y="connsiteY2"/>
              </a:cxn>
              <a:cxn ang="0">
                <a:pos x="connsiteX3" y="connsiteY3"/>
              </a:cxn>
            </a:cxnLst>
            <a:rect l="l" t="t" r="r" b="b"/>
            <a:pathLst>
              <a:path w="5048250" h="3048000">
                <a:moveTo>
                  <a:pt x="0" y="0"/>
                </a:moveTo>
                <a:lnTo>
                  <a:pt x="5048250" y="0"/>
                </a:lnTo>
                <a:lnTo>
                  <a:pt x="5048250" y="3048000"/>
                </a:lnTo>
                <a:lnTo>
                  <a:pt x="0" y="304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360898199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4600574" y="1447800"/>
            <a:ext cx="2133600" cy="2133600"/>
          </a:xfrm>
          <a:custGeom>
            <a:avLst/>
            <a:gdLst>
              <a:gd name="connsiteX0" fmla="*/ 1066800 w 2133600"/>
              <a:gd name="connsiteY0" fmla="*/ 0 h 2133600"/>
              <a:gd name="connsiteX1" fmla="*/ 2133600 w 2133600"/>
              <a:gd name="connsiteY1" fmla="*/ 1066800 h 2133600"/>
              <a:gd name="connsiteX2" fmla="*/ 1066800 w 2133600"/>
              <a:gd name="connsiteY2" fmla="*/ 2133600 h 2133600"/>
              <a:gd name="connsiteX3" fmla="*/ 0 w 2133600"/>
              <a:gd name="connsiteY3" fmla="*/ 1066800 h 2133600"/>
              <a:gd name="connsiteX4" fmla="*/ 1066800 w 2133600"/>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33600">
                <a:moveTo>
                  <a:pt x="1066800" y="0"/>
                </a:moveTo>
                <a:cubicBezTo>
                  <a:pt x="1655977" y="0"/>
                  <a:pt x="2133600" y="477623"/>
                  <a:pt x="2133600" y="1066800"/>
                </a:cubicBezTo>
                <a:cubicBezTo>
                  <a:pt x="2133600" y="1655977"/>
                  <a:pt x="1655977" y="2133600"/>
                  <a:pt x="1066800" y="2133600"/>
                </a:cubicBezTo>
                <a:cubicBezTo>
                  <a:pt x="477623" y="2133600"/>
                  <a:pt x="0" y="1655977"/>
                  <a:pt x="0" y="1066800"/>
                </a:cubicBezTo>
                <a:cubicBezTo>
                  <a:pt x="0" y="477623"/>
                  <a:pt x="477623" y="0"/>
                  <a:pt x="1066800"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5" name="Picture Placeholder 14"/>
          <p:cNvSpPr>
            <a:spLocks noGrp="1"/>
          </p:cNvSpPr>
          <p:nvPr>
            <p:ph type="pic" sz="quarter" idx="11"/>
          </p:nvPr>
        </p:nvSpPr>
        <p:spPr>
          <a:xfrm>
            <a:off x="7148512" y="1447800"/>
            <a:ext cx="2133600" cy="2133600"/>
          </a:xfrm>
          <a:custGeom>
            <a:avLst/>
            <a:gdLst>
              <a:gd name="connsiteX0" fmla="*/ 1066800 w 2133600"/>
              <a:gd name="connsiteY0" fmla="*/ 0 h 2133600"/>
              <a:gd name="connsiteX1" fmla="*/ 2133600 w 2133600"/>
              <a:gd name="connsiteY1" fmla="*/ 1066800 h 2133600"/>
              <a:gd name="connsiteX2" fmla="*/ 1066800 w 2133600"/>
              <a:gd name="connsiteY2" fmla="*/ 2133600 h 2133600"/>
              <a:gd name="connsiteX3" fmla="*/ 0 w 2133600"/>
              <a:gd name="connsiteY3" fmla="*/ 1066800 h 2133600"/>
              <a:gd name="connsiteX4" fmla="*/ 1066800 w 2133600"/>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33600">
                <a:moveTo>
                  <a:pt x="1066800" y="0"/>
                </a:moveTo>
                <a:cubicBezTo>
                  <a:pt x="1655977" y="0"/>
                  <a:pt x="2133600" y="477623"/>
                  <a:pt x="2133600" y="1066800"/>
                </a:cubicBezTo>
                <a:cubicBezTo>
                  <a:pt x="2133600" y="1655977"/>
                  <a:pt x="1655977" y="2133600"/>
                  <a:pt x="1066800" y="2133600"/>
                </a:cubicBezTo>
                <a:cubicBezTo>
                  <a:pt x="477623" y="2133600"/>
                  <a:pt x="0" y="1655977"/>
                  <a:pt x="0" y="1066800"/>
                </a:cubicBezTo>
                <a:cubicBezTo>
                  <a:pt x="0" y="477623"/>
                  <a:pt x="477623" y="0"/>
                  <a:pt x="1066800"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3" name="Picture Placeholder 12"/>
          <p:cNvSpPr>
            <a:spLocks noGrp="1"/>
          </p:cNvSpPr>
          <p:nvPr>
            <p:ph type="pic" sz="quarter" idx="12"/>
          </p:nvPr>
        </p:nvSpPr>
        <p:spPr>
          <a:xfrm>
            <a:off x="9696450" y="1447800"/>
            <a:ext cx="2133600" cy="2133600"/>
          </a:xfrm>
          <a:custGeom>
            <a:avLst/>
            <a:gdLst>
              <a:gd name="connsiteX0" fmla="*/ 1066800 w 2133600"/>
              <a:gd name="connsiteY0" fmla="*/ 0 h 2133600"/>
              <a:gd name="connsiteX1" fmla="*/ 2133600 w 2133600"/>
              <a:gd name="connsiteY1" fmla="*/ 1066800 h 2133600"/>
              <a:gd name="connsiteX2" fmla="*/ 1066800 w 2133600"/>
              <a:gd name="connsiteY2" fmla="*/ 2133600 h 2133600"/>
              <a:gd name="connsiteX3" fmla="*/ 0 w 2133600"/>
              <a:gd name="connsiteY3" fmla="*/ 1066800 h 2133600"/>
              <a:gd name="connsiteX4" fmla="*/ 1066800 w 2133600"/>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33600">
                <a:moveTo>
                  <a:pt x="1066800" y="0"/>
                </a:moveTo>
                <a:cubicBezTo>
                  <a:pt x="1655977" y="0"/>
                  <a:pt x="2133600" y="477623"/>
                  <a:pt x="2133600" y="1066800"/>
                </a:cubicBezTo>
                <a:cubicBezTo>
                  <a:pt x="2133600" y="1655977"/>
                  <a:pt x="1655977" y="2133600"/>
                  <a:pt x="1066800" y="2133600"/>
                </a:cubicBezTo>
                <a:cubicBezTo>
                  <a:pt x="477623" y="2133600"/>
                  <a:pt x="0" y="1655977"/>
                  <a:pt x="0" y="1066800"/>
                </a:cubicBezTo>
                <a:cubicBezTo>
                  <a:pt x="0" y="477623"/>
                  <a:pt x="477623" y="0"/>
                  <a:pt x="1066800"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8646933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495300" y="1181100"/>
            <a:ext cx="2933700" cy="4495800"/>
          </a:xfrm>
          <a:custGeom>
            <a:avLst/>
            <a:gdLst>
              <a:gd name="connsiteX0" fmla="*/ 0 w 2933700"/>
              <a:gd name="connsiteY0" fmla="*/ 0 h 4495800"/>
              <a:gd name="connsiteX1" fmla="*/ 2933700 w 2933700"/>
              <a:gd name="connsiteY1" fmla="*/ 0 h 4495800"/>
              <a:gd name="connsiteX2" fmla="*/ 2933700 w 2933700"/>
              <a:gd name="connsiteY2" fmla="*/ 4495800 h 4495800"/>
              <a:gd name="connsiteX3" fmla="*/ 0 w 2933700"/>
              <a:gd name="connsiteY3" fmla="*/ 4495800 h 4495800"/>
            </a:gdLst>
            <a:ahLst/>
            <a:cxnLst>
              <a:cxn ang="0">
                <a:pos x="connsiteX0" y="connsiteY0"/>
              </a:cxn>
              <a:cxn ang="0">
                <a:pos x="connsiteX1" y="connsiteY1"/>
              </a:cxn>
              <a:cxn ang="0">
                <a:pos x="connsiteX2" y="connsiteY2"/>
              </a:cxn>
              <a:cxn ang="0">
                <a:pos x="connsiteX3" y="connsiteY3"/>
              </a:cxn>
            </a:cxnLst>
            <a:rect l="l" t="t" r="r" b="b"/>
            <a:pathLst>
              <a:path w="2933700" h="4495800">
                <a:moveTo>
                  <a:pt x="0" y="0"/>
                </a:moveTo>
                <a:lnTo>
                  <a:pt x="2933700" y="0"/>
                </a:lnTo>
                <a:lnTo>
                  <a:pt x="2933700" y="4495800"/>
                </a:lnTo>
                <a:lnTo>
                  <a:pt x="0" y="4495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1" name="Picture Placeholder 10"/>
          <p:cNvSpPr>
            <a:spLocks noGrp="1"/>
          </p:cNvSpPr>
          <p:nvPr>
            <p:ph type="pic" sz="quarter" idx="11"/>
          </p:nvPr>
        </p:nvSpPr>
        <p:spPr>
          <a:xfrm>
            <a:off x="3962400" y="1181100"/>
            <a:ext cx="2933700" cy="4495800"/>
          </a:xfrm>
          <a:custGeom>
            <a:avLst/>
            <a:gdLst>
              <a:gd name="connsiteX0" fmla="*/ 0 w 2933700"/>
              <a:gd name="connsiteY0" fmla="*/ 0 h 4495800"/>
              <a:gd name="connsiteX1" fmla="*/ 2933700 w 2933700"/>
              <a:gd name="connsiteY1" fmla="*/ 0 h 4495800"/>
              <a:gd name="connsiteX2" fmla="*/ 2933700 w 2933700"/>
              <a:gd name="connsiteY2" fmla="*/ 4495800 h 4495800"/>
              <a:gd name="connsiteX3" fmla="*/ 0 w 2933700"/>
              <a:gd name="connsiteY3" fmla="*/ 4495800 h 4495800"/>
            </a:gdLst>
            <a:ahLst/>
            <a:cxnLst>
              <a:cxn ang="0">
                <a:pos x="connsiteX0" y="connsiteY0"/>
              </a:cxn>
              <a:cxn ang="0">
                <a:pos x="connsiteX1" y="connsiteY1"/>
              </a:cxn>
              <a:cxn ang="0">
                <a:pos x="connsiteX2" y="connsiteY2"/>
              </a:cxn>
              <a:cxn ang="0">
                <a:pos x="connsiteX3" y="connsiteY3"/>
              </a:cxn>
            </a:cxnLst>
            <a:rect l="l" t="t" r="r" b="b"/>
            <a:pathLst>
              <a:path w="2933700" h="4495800">
                <a:moveTo>
                  <a:pt x="0" y="0"/>
                </a:moveTo>
                <a:lnTo>
                  <a:pt x="2933700" y="0"/>
                </a:lnTo>
                <a:lnTo>
                  <a:pt x="2933700" y="4495800"/>
                </a:lnTo>
                <a:lnTo>
                  <a:pt x="0" y="4495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88057497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5202468" y="976085"/>
            <a:ext cx="2400300" cy="2400300"/>
          </a:xfrm>
          <a:custGeom>
            <a:avLst/>
            <a:gdLst>
              <a:gd name="connsiteX0" fmla="*/ 1200150 w 2400300"/>
              <a:gd name="connsiteY0" fmla="*/ 0 h 2400300"/>
              <a:gd name="connsiteX1" fmla="*/ 2400300 w 2400300"/>
              <a:gd name="connsiteY1" fmla="*/ 1200150 h 2400300"/>
              <a:gd name="connsiteX2" fmla="*/ 1200150 w 2400300"/>
              <a:gd name="connsiteY2" fmla="*/ 2400300 h 2400300"/>
              <a:gd name="connsiteX3" fmla="*/ 0 w 2400300"/>
              <a:gd name="connsiteY3" fmla="*/ 1200150 h 2400300"/>
              <a:gd name="connsiteX4" fmla="*/ 1200150 w 2400300"/>
              <a:gd name="connsiteY4" fmla="*/ 0 h 240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300" h="2400300">
                <a:moveTo>
                  <a:pt x="1200150" y="0"/>
                </a:moveTo>
                <a:cubicBezTo>
                  <a:pt x="1862975" y="0"/>
                  <a:pt x="2400300" y="537325"/>
                  <a:pt x="2400300" y="1200150"/>
                </a:cubicBezTo>
                <a:cubicBezTo>
                  <a:pt x="2400300" y="1862975"/>
                  <a:pt x="1862975" y="2400300"/>
                  <a:pt x="1200150" y="2400300"/>
                </a:cubicBezTo>
                <a:cubicBezTo>
                  <a:pt x="537325" y="2400300"/>
                  <a:pt x="0" y="1862975"/>
                  <a:pt x="0" y="1200150"/>
                </a:cubicBezTo>
                <a:cubicBezTo>
                  <a:pt x="0" y="537325"/>
                  <a:pt x="537325" y="0"/>
                  <a:pt x="1200150"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54240380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2902856" y="1273629"/>
            <a:ext cx="3193144" cy="4310743"/>
          </a:xfrm>
          <a:custGeom>
            <a:avLst/>
            <a:gdLst>
              <a:gd name="connsiteX0" fmla="*/ 0 w 3193144"/>
              <a:gd name="connsiteY0" fmla="*/ 0 h 4310743"/>
              <a:gd name="connsiteX1" fmla="*/ 3193144 w 3193144"/>
              <a:gd name="connsiteY1" fmla="*/ 0 h 4310743"/>
              <a:gd name="connsiteX2" fmla="*/ 3193144 w 3193144"/>
              <a:gd name="connsiteY2" fmla="*/ 4310743 h 4310743"/>
              <a:gd name="connsiteX3" fmla="*/ 0 w 3193144"/>
              <a:gd name="connsiteY3" fmla="*/ 4310743 h 4310743"/>
            </a:gdLst>
            <a:ahLst/>
            <a:cxnLst>
              <a:cxn ang="0">
                <a:pos x="connsiteX0" y="connsiteY0"/>
              </a:cxn>
              <a:cxn ang="0">
                <a:pos x="connsiteX1" y="connsiteY1"/>
              </a:cxn>
              <a:cxn ang="0">
                <a:pos x="connsiteX2" y="connsiteY2"/>
              </a:cxn>
              <a:cxn ang="0">
                <a:pos x="connsiteX3" y="connsiteY3"/>
              </a:cxn>
            </a:cxnLst>
            <a:rect l="l" t="t" r="r" b="b"/>
            <a:pathLst>
              <a:path w="3193144" h="4310743">
                <a:moveTo>
                  <a:pt x="0" y="0"/>
                </a:moveTo>
                <a:lnTo>
                  <a:pt x="3193144" y="0"/>
                </a:lnTo>
                <a:lnTo>
                  <a:pt x="3193144" y="4310743"/>
                </a:lnTo>
                <a:lnTo>
                  <a:pt x="0" y="4310743"/>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70826857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4" name="Picture Placeholder 13"/>
          <p:cNvSpPr>
            <a:spLocks noGrp="1"/>
          </p:cNvSpPr>
          <p:nvPr>
            <p:ph type="pic" sz="quarter" idx="11"/>
          </p:nvPr>
        </p:nvSpPr>
        <p:spPr>
          <a:xfrm>
            <a:off x="2590800" y="2231571"/>
            <a:ext cx="2162628" cy="2394857"/>
          </a:xfrm>
          <a:custGeom>
            <a:avLst/>
            <a:gdLst>
              <a:gd name="connsiteX0" fmla="*/ 0 w 2162628"/>
              <a:gd name="connsiteY0" fmla="*/ 0 h 2394857"/>
              <a:gd name="connsiteX1" fmla="*/ 2162628 w 2162628"/>
              <a:gd name="connsiteY1" fmla="*/ 0 h 2394857"/>
              <a:gd name="connsiteX2" fmla="*/ 2162628 w 2162628"/>
              <a:gd name="connsiteY2" fmla="*/ 2394857 h 2394857"/>
              <a:gd name="connsiteX3" fmla="*/ 0 w 2162628"/>
              <a:gd name="connsiteY3" fmla="*/ 2394857 h 2394857"/>
            </a:gdLst>
            <a:ahLst/>
            <a:cxnLst>
              <a:cxn ang="0">
                <a:pos x="connsiteX0" y="connsiteY0"/>
              </a:cxn>
              <a:cxn ang="0">
                <a:pos x="connsiteX1" y="connsiteY1"/>
              </a:cxn>
              <a:cxn ang="0">
                <a:pos x="connsiteX2" y="connsiteY2"/>
              </a:cxn>
              <a:cxn ang="0">
                <a:pos x="connsiteX3" y="connsiteY3"/>
              </a:cxn>
            </a:cxnLst>
            <a:rect l="l" t="t" r="r" b="b"/>
            <a:pathLst>
              <a:path w="2162628" h="2394857">
                <a:moveTo>
                  <a:pt x="0" y="0"/>
                </a:moveTo>
                <a:lnTo>
                  <a:pt x="2162628" y="0"/>
                </a:lnTo>
                <a:lnTo>
                  <a:pt x="2162628" y="2394857"/>
                </a:lnTo>
                <a:lnTo>
                  <a:pt x="0" y="2394857"/>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5" name="Picture Placeholder 14"/>
          <p:cNvSpPr>
            <a:spLocks noGrp="1"/>
          </p:cNvSpPr>
          <p:nvPr>
            <p:ph type="pic" sz="quarter" idx="12"/>
          </p:nvPr>
        </p:nvSpPr>
        <p:spPr>
          <a:xfrm>
            <a:off x="5014686" y="2231571"/>
            <a:ext cx="2162628" cy="2394857"/>
          </a:xfrm>
          <a:custGeom>
            <a:avLst/>
            <a:gdLst>
              <a:gd name="connsiteX0" fmla="*/ 0 w 2162628"/>
              <a:gd name="connsiteY0" fmla="*/ 0 h 2394857"/>
              <a:gd name="connsiteX1" fmla="*/ 2162628 w 2162628"/>
              <a:gd name="connsiteY1" fmla="*/ 0 h 2394857"/>
              <a:gd name="connsiteX2" fmla="*/ 2162628 w 2162628"/>
              <a:gd name="connsiteY2" fmla="*/ 2394857 h 2394857"/>
              <a:gd name="connsiteX3" fmla="*/ 0 w 2162628"/>
              <a:gd name="connsiteY3" fmla="*/ 2394857 h 2394857"/>
            </a:gdLst>
            <a:ahLst/>
            <a:cxnLst>
              <a:cxn ang="0">
                <a:pos x="connsiteX0" y="connsiteY0"/>
              </a:cxn>
              <a:cxn ang="0">
                <a:pos x="connsiteX1" y="connsiteY1"/>
              </a:cxn>
              <a:cxn ang="0">
                <a:pos x="connsiteX2" y="connsiteY2"/>
              </a:cxn>
              <a:cxn ang="0">
                <a:pos x="connsiteX3" y="connsiteY3"/>
              </a:cxn>
            </a:cxnLst>
            <a:rect l="l" t="t" r="r" b="b"/>
            <a:pathLst>
              <a:path w="2162628" h="2394857">
                <a:moveTo>
                  <a:pt x="0" y="0"/>
                </a:moveTo>
                <a:lnTo>
                  <a:pt x="2162628" y="0"/>
                </a:lnTo>
                <a:lnTo>
                  <a:pt x="2162628" y="2394857"/>
                </a:lnTo>
                <a:lnTo>
                  <a:pt x="0" y="2394857"/>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3" name="Picture Placeholder 12"/>
          <p:cNvSpPr>
            <a:spLocks noGrp="1"/>
          </p:cNvSpPr>
          <p:nvPr>
            <p:ph type="pic" sz="quarter" idx="13"/>
          </p:nvPr>
        </p:nvSpPr>
        <p:spPr>
          <a:xfrm>
            <a:off x="7438572" y="2231571"/>
            <a:ext cx="2162628" cy="2394857"/>
          </a:xfrm>
          <a:custGeom>
            <a:avLst/>
            <a:gdLst>
              <a:gd name="connsiteX0" fmla="*/ 0 w 2162628"/>
              <a:gd name="connsiteY0" fmla="*/ 0 h 2394857"/>
              <a:gd name="connsiteX1" fmla="*/ 2162628 w 2162628"/>
              <a:gd name="connsiteY1" fmla="*/ 0 h 2394857"/>
              <a:gd name="connsiteX2" fmla="*/ 2162628 w 2162628"/>
              <a:gd name="connsiteY2" fmla="*/ 2394857 h 2394857"/>
              <a:gd name="connsiteX3" fmla="*/ 0 w 2162628"/>
              <a:gd name="connsiteY3" fmla="*/ 2394857 h 2394857"/>
            </a:gdLst>
            <a:ahLst/>
            <a:cxnLst>
              <a:cxn ang="0">
                <a:pos x="connsiteX0" y="connsiteY0"/>
              </a:cxn>
              <a:cxn ang="0">
                <a:pos x="connsiteX1" y="connsiteY1"/>
              </a:cxn>
              <a:cxn ang="0">
                <a:pos x="connsiteX2" y="connsiteY2"/>
              </a:cxn>
              <a:cxn ang="0">
                <a:pos x="connsiteX3" y="connsiteY3"/>
              </a:cxn>
            </a:cxnLst>
            <a:rect l="l" t="t" r="r" b="b"/>
            <a:pathLst>
              <a:path w="2162628" h="2394857">
                <a:moveTo>
                  <a:pt x="0" y="0"/>
                </a:moveTo>
                <a:lnTo>
                  <a:pt x="2162628" y="0"/>
                </a:lnTo>
                <a:lnTo>
                  <a:pt x="2162628" y="2394857"/>
                </a:lnTo>
                <a:lnTo>
                  <a:pt x="0" y="2394857"/>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341124346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933450" y="723900"/>
            <a:ext cx="5162550" cy="5295900"/>
          </a:xfrm>
          <a:custGeom>
            <a:avLst/>
            <a:gdLst>
              <a:gd name="connsiteX0" fmla="*/ 0 w 5162550"/>
              <a:gd name="connsiteY0" fmla="*/ 0 h 5295900"/>
              <a:gd name="connsiteX1" fmla="*/ 5162550 w 5162550"/>
              <a:gd name="connsiteY1" fmla="*/ 0 h 5295900"/>
              <a:gd name="connsiteX2" fmla="*/ 5162550 w 5162550"/>
              <a:gd name="connsiteY2" fmla="*/ 5295900 h 5295900"/>
              <a:gd name="connsiteX3" fmla="*/ 0 w 5162550"/>
              <a:gd name="connsiteY3" fmla="*/ 5295900 h 5295900"/>
            </a:gdLst>
            <a:ahLst/>
            <a:cxnLst>
              <a:cxn ang="0">
                <a:pos x="connsiteX0" y="connsiteY0"/>
              </a:cxn>
              <a:cxn ang="0">
                <a:pos x="connsiteX1" y="connsiteY1"/>
              </a:cxn>
              <a:cxn ang="0">
                <a:pos x="connsiteX2" y="connsiteY2"/>
              </a:cxn>
              <a:cxn ang="0">
                <a:pos x="connsiteX3" y="connsiteY3"/>
              </a:cxn>
            </a:cxnLst>
            <a:rect l="l" t="t" r="r" b="b"/>
            <a:pathLst>
              <a:path w="5162550" h="5295900">
                <a:moveTo>
                  <a:pt x="0" y="0"/>
                </a:moveTo>
                <a:lnTo>
                  <a:pt x="5162550" y="0"/>
                </a:lnTo>
                <a:lnTo>
                  <a:pt x="5162550" y="5295900"/>
                </a:lnTo>
                <a:lnTo>
                  <a:pt x="0" y="52959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7345955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5162550" y="714375"/>
            <a:ext cx="2838450" cy="2590800"/>
          </a:xfrm>
          <a:custGeom>
            <a:avLst/>
            <a:gdLst>
              <a:gd name="connsiteX0" fmla="*/ 0 w 2838450"/>
              <a:gd name="connsiteY0" fmla="*/ 0 h 2590800"/>
              <a:gd name="connsiteX1" fmla="*/ 2838450 w 2838450"/>
              <a:gd name="connsiteY1" fmla="*/ 0 h 2590800"/>
              <a:gd name="connsiteX2" fmla="*/ 2838450 w 2838450"/>
              <a:gd name="connsiteY2" fmla="*/ 2590800 h 2590800"/>
              <a:gd name="connsiteX3" fmla="*/ 0 w 2838450"/>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2838450" h="2590800">
                <a:moveTo>
                  <a:pt x="0" y="0"/>
                </a:moveTo>
                <a:lnTo>
                  <a:pt x="2838450" y="0"/>
                </a:lnTo>
                <a:lnTo>
                  <a:pt x="2838450" y="2590800"/>
                </a:lnTo>
                <a:lnTo>
                  <a:pt x="0" y="2590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6" name="Picture Placeholder 15"/>
          <p:cNvSpPr>
            <a:spLocks noGrp="1"/>
          </p:cNvSpPr>
          <p:nvPr>
            <p:ph type="pic" sz="quarter" idx="12"/>
          </p:nvPr>
        </p:nvSpPr>
        <p:spPr>
          <a:xfrm>
            <a:off x="8286750" y="714375"/>
            <a:ext cx="2838450" cy="2590800"/>
          </a:xfrm>
          <a:custGeom>
            <a:avLst/>
            <a:gdLst>
              <a:gd name="connsiteX0" fmla="*/ 0 w 2838450"/>
              <a:gd name="connsiteY0" fmla="*/ 0 h 2590800"/>
              <a:gd name="connsiteX1" fmla="*/ 2838450 w 2838450"/>
              <a:gd name="connsiteY1" fmla="*/ 0 h 2590800"/>
              <a:gd name="connsiteX2" fmla="*/ 2838450 w 2838450"/>
              <a:gd name="connsiteY2" fmla="*/ 2590800 h 2590800"/>
              <a:gd name="connsiteX3" fmla="*/ 0 w 2838450"/>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2838450" h="2590800">
                <a:moveTo>
                  <a:pt x="0" y="0"/>
                </a:moveTo>
                <a:lnTo>
                  <a:pt x="2838450" y="0"/>
                </a:lnTo>
                <a:lnTo>
                  <a:pt x="2838450" y="2590800"/>
                </a:lnTo>
                <a:lnTo>
                  <a:pt x="0" y="2590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7" name="Picture Placeholder 16"/>
          <p:cNvSpPr>
            <a:spLocks noGrp="1"/>
          </p:cNvSpPr>
          <p:nvPr>
            <p:ph type="pic" sz="quarter" idx="13"/>
          </p:nvPr>
        </p:nvSpPr>
        <p:spPr>
          <a:xfrm>
            <a:off x="5943600" y="3552825"/>
            <a:ext cx="2838450" cy="2590800"/>
          </a:xfrm>
          <a:custGeom>
            <a:avLst/>
            <a:gdLst>
              <a:gd name="connsiteX0" fmla="*/ 0 w 2838450"/>
              <a:gd name="connsiteY0" fmla="*/ 0 h 2590800"/>
              <a:gd name="connsiteX1" fmla="*/ 2838450 w 2838450"/>
              <a:gd name="connsiteY1" fmla="*/ 0 h 2590800"/>
              <a:gd name="connsiteX2" fmla="*/ 2838450 w 2838450"/>
              <a:gd name="connsiteY2" fmla="*/ 2590800 h 2590800"/>
              <a:gd name="connsiteX3" fmla="*/ 0 w 2838450"/>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2838450" h="2590800">
                <a:moveTo>
                  <a:pt x="0" y="0"/>
                </a:moveTo>
                <a:lnTo>
                  <a:pt x="2838450" y="0"/>
                </a:lnTo>
                <a:lnTo>
                  <a:pt x="2838450" y="2590800"/>
                </a:lnTo>
                <a:lnTo>
                  <a:pt x="0" y="2590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8" name="Picture Placeholder 17"/>
          <p:cNvSpPr>
            <a:spLocks noGrp="1"/>
          </p:cNvSpPr>
          <p:nvPr>
            <p:ph type="pic" sz="quarter" idx="14"/>
          </p:nvPr>
        </p:nvSpPr>
        <p:spPr>
          <a:xfrm>
            <a:off x="9067800" y="3552825"/>
            <a:ext cx="2838450" cy="2590800"/>
          </a:xfrm>
          <a:custGeom>
            <a:avLst/>
            <a:gdLst>
              <a:gd name="connsiteX0" fmla="*/ 0 w 2838450"/>
              <a:gd name="connsiteY0" fmla="*/ 0 h 2590800"/>
              <a:gd name="connsiteX1" fmla="*/ 2838450 w 2838450"/>
              <a:gd name="connsiteY1" fmla="*/ 0 h 2590800"/>
              <a:gd name="connsiteX2" fmla="*/ 2838450 w 2838450"/>
              <a:gd name="connsiteY2" fmla="*/ 2590800 h 2590800"/>
              <a:gd name="connsiteX3" fmla="*/ 0 w 2838450"/>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2838450" h="2590800">
                <a:moveTo>
                  <a:pt x="0" y="0"/>
                </a:moveTo>
                <a:lnTo>
                  <a:pt x="2838450" y="0"/>
                </a:lnTo>
                <a:lnTo>
                  <a:pt x="2838450" y="2590800"/>
                </a:lnTo>
                <a:lnTo>
                  <a:pt x="0" y="2590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1846779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80597" y="0"/>
            <a:ext cx="4476750" cy="6858000"/>
          </a:xfrm>
          <a:custGeom>
            <a:avLst/>
            <a:gdLst>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76750" h="6858000">
                <a:moveTo>
                  <a:pt x="0" y="0"/>
                </a:moveTo>
                <a:lnTo>
                  <a:pt x="4476750" y="0"/>
                </a:lnTo>
                <a:lnTo>
                  <a:pt x="44767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171011085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3" name="Picture Placeholder 22"/>
          <p:cNvSpPr>
            <a:spLocks noGrp="1"/>
          </p:cNvSpPr>
          <p:nvPr>
            <p:ph type="pic" sz="quarter" idx="12"/>
          </p:nvPr>
        </p:nvSpPr>
        <p:spPr>
          <a:xfrm>
            <a:off x="1914922" y="2253288"/>
            <a:ext cx="1955827" cy="1955826"/>
          </a:xfrm>
          <a:custGeom>
            <a:avLst/>
            <a:gdLst>
              <a:gd name="connsiteX0" fmla="*/ 0 w 1955827"/>
              <a:gd name="connsiteY0" fmla="*/ 0 h 1955826"/>
              <a:gd name="connsiteX1" fmla="*/ 1955827 w 1955827"/>
              <a:gd name="connsiteY1" fmla="*/ 0 h 1955826"/>
              <a:gd name="connsiteX2" fmla="*/ 1955827 w 1955827"/>
              <a:gd name="connsiteY2" fmla="*/ 1955826 h 1955826"/>
              <a:gd name="connsiteX3" fmla="*/ 0 w 1955827"/>
              <a:gd name="connsiteY3" fmla="*/ 1955826 h 1955826"/>
            </a:gdLst>
            <a:ahLst/>
            <a:cxnLst>
              <a:cxn ang="0">
                <a:pos x="connsiteX0" y="connsiteY0"/>
              </a:cxn>
              <a:cxn ang="0">
                <a:pos x="connsiteX1" y="connsiteY1"/>
              </a:cxn>
              <a:cxn ang="0">
                <a:pos x="connsiteX2" y="connsiteY2"/>
              </a:cxn>
              <a:cxn ang="0">
                <a:pos x="connsiteX3" y="connsiteY3"/>
              </a:cxn>
            </a:cxnLst>
            <a:rect l="l" t="t" r="r" b="b"/>
            <a:pathLst>
              <a:path w="1955827" h="1955826">
                <a:moveTo>
                  <a:pt x="0" y="0"/>
                </a:moveTo>
                <a:lnTo>
                  <a:pt x="1955827" y="0"/>
                </a:lnTo>
                <a:lnTo>
                  <a:pt x="1955827" y="1955826"/>
                </a:lnTo>
                <a:lnTo>
                  <a:pt x="0" y="1955826"/>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24" name="Picture Placeholder 23"/>
          <p:cNvSpPr>
            <a:spLocks noGrp="1"/>
          </p:cNvSpPr>
          <p:nvPr>
            <p:ph type="pic" sz="quarter" idx="13"/>
          </p:nvPr>
        </p:nvSpPr>
        <p:spPr>
          <a:xfrm>
            <a:off x="4050365" y="2253288"/>
            <a:ext cx="1955827" cy="1955826"/>
          </a:xfrm>
          <a:custGeom>
            <a:avLst/>
            <a:gdLst>
              <a:gd name="connsiteX0" fmla="*/ 0 w 1955827"/>
              <a:gd name="connsiteY0" fmla="*/ 0 h 1955826"/>
              <a:gd name="connsiteX1" fmla="*/ 1955827 w 1955827"/>
              <a:gd name="connsiteY1" fmla="*/ 0 h 1955826"/>
              <a:gd name="connsiteX2" fmla="*/ 1955827 w 1955827"/>
              <a:gd name="connsiteY2" fmla="*/ 1955826 h 1955826"/>
              <a:gd name="connsiteX3" fmla="*/ 0 w 1955827"/>
              <a:gd name="connsiteY3" fmla="*/ 1955826 h 1955826"/>
            </a:gdLst>
            <a:ahLst/>
            <a:cxnLst>
              <a:cxn ang="0">
                <a:pos x="connsiteX0" y="connsiteY0"/>
              </a:cxn>
              <a:cxn ang="0">
                <a:pos x="connsiteX1" y="connsiteY1"/>
              </a:cxn>
              <a:cxn ang="0">
                <a:pos x="connsiteX2" y="connsiteY2"/>
              </a:cxn>
              <a:cxn ang="0">
                <a:pos x="connsiteX3" y="connsiteY3"/>
              </a:cxn>
            </a:cxnLst>
            <a:rect l="l" t="t" r="r" b="b"/>
            <a:pathLst>
              <a:path w="1955827" h="1955826">
                <a:moveTo>
                  <a:pt x="0" y="0"/>
                </a:moveTo>
                <a:lnTo>
                  <a:pt x="1955827" y="0"/>
                </a:lnTo>
                <a:lnTo>
                  <a:pt x="1955827" y="1955826"/>
                </a:lnTo>
                <a:lnTo>
                  <a:pt x="0" y="1955826"/>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27" name="Picture Placeholder 26"/>
          <p:cNvSpPr>
            <a:spLocks noGrp="1"/>
          </p:cNvSpPr>
          <p:nvPr>
            <p:ph type="pic" sz="quarter" idx="14"/>
          </p:nvPr>
        </p:nvSpPr>
        <p:spPr>
          <a:xfrm>
            <a:off x="6185809" y="2253288"/>
            <a:ext cx="1955827" cy="1955826"/>
          </a:xfrm>
          <a:custGeom>
            <a:avLst/>
            <a:gdLst>
              <a:gd name="connsiteX0" fmla="*/ 0 w 1955827"/>
              <a:gd name="connsiteY0" fmla="*/ 0 h 1955826"/>
              <a:gd name="connsiteX1" fmla="*/ 1955827 w 1955827"/>
              <a:gd name="connsiteY1" fmla="*/ 0 h 1955826"/>
              <a:gd name="connsiteX2" fmla="*/ 1955827 w 1955827"/>
              <a:gd name="connsiteY2" fmla="*/ 1955826 h 1955826"/>
              <a:gd name="connsiteX3" fmla="*/ 0 w 1955827"/>
              <a:gd name="connsiteY3" fmla="*/ 1955826 h 1955826"/>
            </a:gdLst>
            <a:ahLst/>
            <a:cxnLst>
              <a:cxn ang="0">
                <a:pos x="connsiteX0" y="connsiteY0"/>
              </a:cxn>
              <a:cxn ang="0">
                <a:pos x="connsiteX1" y="connsiteY1"/>
              </a:cxn>
              <a:cxn ang="0">
                <a:pos x="connsiteX2" y="connsiteY2"/>
              </a:cxn>
              <a:cxn ang="0">
                <a:pos x="connsiteX3" y="connsiteY3"/>
              </a:cxn>
            </a:cxnLst>
            <a:rect l="l" t="t" r="r" b="b"/>
            <a:pathLst>
              <a:path w="1955827" h="1955826">
                <a:moveTo>
                  <a:pt x="0" y="0"/>
                </a:moveTo>
                <a:lnTo>
                  <a:pt x="1955827" y="0"/>
                </a:lnTo>
                <a:lnTo>
                  <a:pt x="1955827" y="1955826"/>
                </a:lnTo>
                <a:lnTo>
                  <a:pt x="0" y="1955826"/>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28" name="Picture Placeholder 27"/>
          <p:cNvSpPr>
            <a:spLocks noGrp="1"/>
          </p:cNvSpPr>
          <p:nvPr>
            <p:ph type="pic" sz="quarter" idx="15"/>
          </p:nvPr>
        </p:nvSpPr>
        <p:spPr>
          <a:xfrm>
            <a:off x="8321252" y="2253288"/>
            <a:ext cx="1955827" cy="1955826"/>
          </a:xfrm>
          <a:custGeom>
            <a:avLst/>
            <a:gdLst>
              <a:gd name="connsiteX0" fmla="*/ 0 w 1955827"/>
              <a:gd name="connsiteY0" fmla="*/ 0 h 1955826"/>
              <a:gd name="connsiteX1" fmla="*/ 1955827 w 1955827"/>
              <a:gd name="connsiteY1" fmla="*/ 0 h 1955826"/>
              <a:gd name="connsiteX2" fmla="*/ 1955827 w 1955827"/>
              <a:gd name="connsiteY2" fmla="*/ 1955826 h 1955826"/>
              <a:gd name="connsiteX3" fmla="*/ 0 w 1955827"/>
              <a:gd name="connsiteY3" fmla="*/ 1955826 h 1955826"/>
            </a:gdLst>
            <a:ahLst/>
            <a:cxnLst>
              <a:cxn ang="0">
                <a:pos x="connsiteX0" y="connsiteY0"/>
              </a:cxn>
              <a:cxn ang="0">
                <a:pos x="connsiteX1" y="connsiteY1"/>
              </a:cxn>
              <a:cxn ang="0">
                <a:pos x="connsiteX2" y="connsiteY2"/>
              </a:cxn>
              <a:cxn ang="0">
                <a:pos x="connsiteX3" y="connsiteY3"/>
              </a:cxn>
            </a:cxnLst>
            <a:rect l="l" t="t" r="r" b="b"/>
            <a:pathLst>
              <a:path w="1955827" h="1955826">
                <a:moveTo>
                  <a:pt x="0" y="0"/>
                </a:moveTo>
                <a:lnTo>
                  <a:pt x="1955827" y="0"/>
                </a:lnTo>
                <a:lnTo>
                  <a:pt x="1955827" y="1955826"/>
                </a:lnTo>
                <a:lnTo>
                  <a:pt x="0" y="1955826"/>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29" name="Picture Placeholder 28"/>
          <p:cNvSpPr>
            <a:spLocks noGrp="1"/>
          </p:cNvSpPr>
          <p:nvPr>
            <p:ph type="pic" sz="quarter" idx="16"/>
          </p:nvPr>
        </p:nvSpPr>
        <p:spPr>
          <a:xfrm>
            <a:off x="1914922" y="4368774"/>
            <a:ext cx="1955827" cy="1955826"/>
          </a:xfrm>
          <a:custGeom>
            <a:avLst/>
            <a:gdLst>
              <a:gd name="connsiteX0" fmla="*/ 0 w 1955827"/>
              <a:gd name="connsiteY0" fmla="*/ 0 h 1955826"/>
              <a:gd name="connsiteX1" fmla="*/ 1955827 w 1955827"/>
              <a:gd name="connsiteY1" fmla="*/ 0 h 1955826"/>
              <a:gd name="connsiteX2" fmla="*/ 1955827 w 1955827"/>
              <a:gd name="connsiteY2" fmla="*/ 1955826 h 1955826"/>
              <a:gd name="connsiteX3" fmla="*/ 0 w 1955827"/>
              <a:gd name="connsiteY3" fmla="*/ 1955826 h 1955826"/>
            </a:gdLst>
            <a:ahLst/>
            <a:cxnLst>
              <a:cxn ang="0">
                <a:pos x="connsiteX0" y="connsiteY0"/>
              </a:cxn>
              <a:cxn ang="0">
                <a:pos x="connsiteX1" y="connsiteY1"/>
              </a:cxn>
              <a:cxn ang="0">
                <a:pos x="connsiteX2" y="connsiteY2"/>
              </a:cxn>
              <a:cxn ang="0">
                <a:pos x="connsiteX3" y="connsiteY3"/>
              </a:cxn>
            </a:cxnLst>
            <a:rect l="l" t="t" r="r" b="b"/>
            <a:pathLst>
              <a:path w="1955827" h="1955826">
                <a:moveTo>
                  <a:pt x="0" y="0"/>
                </a:moveTo>
                <a:lnTo>
                  <a:pt x="1955827" y="0"/>
                </a:lnTo>
                <a:lnTo>
                  <a:pt x="1955827" y="1955826"/>
                </a:lnTo>
                <a:lnTo>
                  <a:pt x="0" y="1955826"/>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30" name="Picture Placeholder 29"/>
          <p:cNvSpPr>
            <a:spLocks noGrp="1"/>
          </p:cNvSpPr>
          <p:nvPr>
            <p:ph type="pic" sz="quarter" idx="17"/>
          </p:nvPr>
        </p:nvSpPr>
        <p:spPr>
          <a:xfrm>
            <a:off x="4050365" y="4368774"/>
            <a:ext cx="1955827" cy="1955826"/>
          </a:xfrm>
          <a:custGeom>
            <a:avLst/>
            <a:gdLst>
              <a:gd name="connsiteX0" fmla="*/ 0 w 1955827"/>
              <a:gd name="connsiteY0" fmla="*/ 0 h 1955826"/>
              <a:gd name="connsiteX1" fmla="*/ 1955827 w 1955827"/>
              <a:gd name="connsiteY1" fmla="*/ 0 h 1955826"/>
              <a:gd name="connsiteX2" fmla="*/ 1955827 w 1955827"/>
              <a:gd name="connsiteY2" fmla="*/ 1955826 h 1955826"/>
              <a:gd name="connsiteX3" fmla="*/ 0 w 1955827"/>
              <a:gd name="connsiteY3" fmla="*/ 1955826 h 1955826"/>
            </a:gdLst>
            <a:ahLst/>
            <a:cxnLst>
              <a:cxn ang="0">
                <a:pos x="connsiteX0" y="connsiteY0"/>
              </a:cxn>
              <a:cxn ang="0">
                <a:pos x="connsiteX1" y="connsiteY1"/>
              </a:cxn>
              <a:cxn ang="0">
                <a:pos x="connsiteX2" y="connsiteY2"/>
              </a:cxn>
              <a:cxn ang="0">
                <a:pos x="connsiteX3" y="connsiteY3"/>
              </a:cxn>
            </a:cxnLst>
            <a:rect l="l" t="t" r="r" b="b"/>
            <a:pathLst>
              <a:path w="1955827" h="1955826">
                <a:moveTo>
                  <a:pt x="0" y="0"/>
                </a:moveTo>
                <a:lnTo>
                  <a:pt x="1955827" y="0"/>
                </a:lnTo>
                <a:lnTo>
                  <a:pt x="1955827" y="1955826"/>
                </a:lnTo>
                <a:lnTo>
                  <a:pt x="0" y="1955826"/>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31" name="Picture Placeholder 30"/>
          <p:cNvSpPr>
            <a:spLocks noGrp="1"/>
          </p:cNvSpPr>
          <p:nvPr>
            <p:ph type="pic" sz="quarter" idx="18"/>
          </p:nvPr>
        </p:nvSpPr>
        <p:spPr>
          <a:xfrm>
            <a:off x="6185809" y="4368774"/>
            <a:ext cx="1955827" cy="1955826"/>
          </a:xfrm>
          <a:custGeom>
            <a:avLst/>
            <a:gdLst>
              <a:gd name="connsiteX0" fmla="*/ 0 w 1955827"/>
              <a:gd name="connsiteY0" fmla="*/ 0 h 1955826"/>
              <a:gd name="connsiteX1" fmla="*/ 1955827 w 1955827"/>
              <a:gd name="connsiteY1" fmla="*/ 0 h 1955826"/>
              <a:gd name="connsiteX2" fmla="*/ 1955827 w 1955827"/>
              <a:gd name="connsiteY2" fmla="*/ 1955826 h 1955826"/>
              <a:gd name="connsiteX3" fmla="*/ 0 w 1955827"/>
              <a:gd name="connsiteY3" fmla="*/ 1955826 h 1955826"/>
            </a:gdLst>
            <a:ahLst/>
            <a:cxnLst>
              <a:cxn ang="0">
                <a:pos x="connsiteX0" y="connsiteY0"/>
              </a:cxn>
              <a:cxn ang="0">
                <a:pos x="connsiteX1" y="connsiteY1"/>
              </a:cxn>
              <a:cxn ang="0">
                <a:pos x="connsiteX2" y="connsiteY2"/>
              </a:cxn>
              <a:cxn ang="0">
                <a:pos x="connsiteX3" y="connsiteY3"/>
              </a:cxn>
            </a:cxnLst>
            <a:rect l="l" t="t" r="r" b="b"/>
            <a:pathLst>
              <a:path w="1955827" h="1955826">
                <a:moveTo>
                  <a:pt x="0" y="0"/>
                </a:moveTo>
                <a:lnTo>
                  <a:pt x="1955827" y="0"/>
                </a:lnTo>
                <a:lnTo>
                  <a:pt x="1955827" y="1955826"/>
                </a:lnTo>
                <a:lnTo>
                  <a:pt x="0" y="1955826"/>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32" name="Picture Placeholder 31"/>
          <p:cNvSpPr>
            <a:spLocks noGrp="1"/>
          </p:cNvSpPr>
          <p:nvPr>
            <p:ph type="pic" sz="quarter" idx="19"/>
          </p:nvPr>
        </p:nvSpPr>
        <p:spPr>
          <a:xfrm>
            <a:off x="8321252" y="4368774"/>
            <a:ext cx="1955827" cy="1955826"/>
          </a:xfrm>
          <a:custGeom>
            <a:avLst/>
            <a:gdLst>
              <a:gd name="connsiteX0" fmla="*/ 0 w 1955827"/>
              <a:gd name="connsiteY0" fmla="*/ 0 h 1955826"/>
              <a:gd name="connsiteX1" fmla="*/ 1955827 w 1955827"/>
              <a:gd name="connsiteY1" fmla="*/ 0 h 1955826"/>
              <a:gd name="connsiteX2" fmla="*/ 1955827 w 1955827"/>
              <a:gd name="connsiteY2" fmla="*/ 1955826 h 1955826"/>
              <a:gd name="connsiteX3" fmla="*/ 0 w 1955827"/>
              <a:gd name="connsiteY3" fmla="*/ 1955826 h 1955826"/>
            </a:gdLst>
            <a:ahLst/>
            <a:cxnLst>
              <a:cxn ang="0">
                <a:pos x="connsiteX0" y="connsiteY0"/>
              </a:cxn>
              <a:cxn ang="0">
                <a:pos x="connsiteX1" y="connsiteY1"/>
              </a:cxn>
              <a:cxn ang="0">
                <a:pos x="connsiteX2" y="connsiteY2"/>
              </a:cxn>
              <a:cxn ang="0">
                <a:pos x="connsiteX3" y="connsiteY3"/>
              </a:cxn>
            </a:cxnLst>
            <a:rect l="l" t="t" r="r" b="b"/>
            <a:pathLst>
              <a:path w="1955827" h="1955826">
                <a:moveTo>
                  <a:pt x="0" y="0"/>
                </a:moveTo>
                <a:lnTo>
                  <a:pt x="1955827" y="0"/>
                </a:lnTo>
                <a:lnTo>
                  <a:pt x="1955827" y="1955826"/>
                </a:lnTo>
                <a:lnTo>
                  <a:pt x="0" y="1955826"/>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185010176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725715" y="0"/>
            <a:ext cx="6792685" cy="6858000"/>
          </a:xfrm>
          <a:custGeom>
            <a:avLst/>
            <a:gdLst>
              <a:gd name="connsiteX0" fmla="*/ 0 w 6792685"/>
              <a:gd name="connsiteY0" fmla="*/ 0 h 6858000"/>
              <a:gd name="connsiteX1" fmla="*/ 6792685 w 6792685"/>
              <a:gd name="connsiteY1" fmla="*/ 0 h 6858000"/>
              <a:gd name="connsiteX2" fmla="*/ 6792685 w 6792685"/>
              <a:gd name="connsiteY2" fmla="*/ 6858000 h 6858000"/>
              <a:gd name="connsiteX3" fmla="*/ 0 w 679268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92685" h="6858000">
                <a:moveTo>
                  <a:pt x="0" y="0"/>
                </a:moveTo>
                <a:lnTo>
                  <a:pt x="6792685" y="0"/>
                </a:lnTo>
                <a:lnTo>
                  <a:pt x="6792685"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257069050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5185290" y="402771"/>
            <a:ext cx="3711060" cy="3731078"/>
          </a:xfrm>
          <a:custGeom>
            <a:avLst/>
            <a:gdLst>
              <a:gd name="connsiteX0" fmla="*/ 0 w 3711060"/>
              <a:gd name="connsiteY0" fmla="*/ 0 h 3731078"/>
              <a:gd name="connsiteX1" fmla="*/ 3711060 w 3711060"/>
              <a:gd name="connsiteY1" fmla="*/ 0 h 3731078"/>
              <a:gd name="connsiteX2" fmla="*/ 3711060 w 3711060"/>
              <a:gd name="connsiteY2" fmla="*/ 3731078 h 3731078"/>
              <a:gd name="connsiteX3" fmla="*/ 0 w 3711060"/>
              <a:gd name="connsiteY3" fmla="*/ 3731078 h 3731078"/>
            </a:gdLst>
            <a:ahLst/>
            <a:cxnLst>
              <a:cxn ang="0">
                <a:pos x="connsiteX0" y="connsiteY0"/>
              </a:cxn>
              <a:cxn ang="0">
                <a:pos x="connsiteX1" y="connsiteY1"/>
              </a:cxn>
              <a:cxn ang="0">
                <a:pos x="connsiteX2" y="connsiteY2"/>
              </a:cxn>
              <a:cxn ang="0">
                <a:pos x="connsiteX3" y="connsiteY3"/>
              </a:cxn>
            </a:cxnLst>
            <a:rect l="l" t="t" r="r" b="b"/>
            <a:pathLst>
              <a:path w="3711060" h="3731078">
                <a:moveTo>
                  <a:pt x="0" y="0"/>
                </a:moveTo>
                <a:lnTo>
                  <a:pt x="3711060" y="0"/>
                </a:lnTo>
                <a:lnTo>
                  <a:pt x="3711060" y="3731078"/>
                </a:lnTo>
                <a:lnTo>
                  <a:pt x="0" y="3731078"/>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1" name="Picture Placeholder 10"/>
          <p:cNvSpPr>
            <a:spLocks noGrp="1"/>
          </p:cNvSpPr>
          <p:nvPr>
            <p:ph type="pic" sz="quarter" idx="12"/>
          </p:nvPr>
        </p:nvSpPr>
        <p:spPr>
          <a:xfrm>
            <a:off x="9291357" y="402771"/>
            <a:ext cx="2523610" cy="3731078"/>
          </a:xfrm>
          <a:custGeom>
            <a:avLst/>
            <a:gdLst>
              <a:gd name="connsiteX0" fmla="*/ 0 w 2523610"/>
              <a:gd name="connsiteY0" fmla="*/ 0 h 3731078"/>
              <a:gd name="connsiteX1" fmla="*/ 2523610 w 2523610"/>
              <a:gd name="connsiteY1" fmla="*/ 0 h 3731078"/>
              <a:gd name="connsiteX2" fmla="*/ 2523610 w 2523610"/>
              <a:gd name="connsiteY2" fmla="*/ 3731078 h 3731078"/>
              <a:gd name="connsiteX3" fmla="*/ 0 w 2523610"/>
              <a:gd name="connsiteY3" fmla="*/ 3731078 h 3731078"/>
            </a:gdLst>
            <a:ahLst/>
            <a:cxnLst>
              <a:cxn ang="0">
                <a:pos x="connsiteX0" y="connsiteY0"/>
              </a:cxn>
              <a:cxn ang="0">
                <a:pos x="connsiteX1" y="connsiteY1"/>
              </a:cxn>
              <a:cxn ang="0">
                <a:pos x="connsiteX2" y="connsiteY2"/>
              </a:cxn>
              <a:cxn ang="0">
                <a:pos x="connsiteX3" y="connsiteY3"/>
              </a:cxn>
            </a:cxnLst>
            <a:rect l="l" t="t" r="r" b="b"/>
            <a:pathLst>
              <a:path w="2523610" h="3731078">
                <a:moveTo>
                  <a:pt x="0" y="0"/>
                </a:moveTo>
                <a:lnTo>
                  <a:pt x="2523610" y="0"/>
                </a:lnTo>
                <a:lnTo>
                  <a:pt x="2523610" y="3731078"/>
                </a:lnTo>
                <a:lnTo>
                  <a:pt x="0" y="3731078"/>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248009580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43743622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a:xfrm>
            <a:off x="0" y="2279014"/>
            <a:ext cx="2554941" cy="2783541"/>
          </a:xfrm>
          <a:custGeom>
            <a:avLst/>
            <a:gdLst>
              <a:gd name="connsiteX0" fmla="*/ 0 w 2554941"/>
              <a:gd name="connsiteY0" fmla="*/ 0 h 2783541"/>
              <a:gd name="connsiteX1" fmla="*/ 2554941 w 2554941"/>
              <a:gd name="connsiteY1" fmla="*/ 0 h 2783541"/>
              <a:gd name="connsiteX2" fmla="*/ 2554941 w 2554941"/>
              <a:gd name="connsiteY2" fmla="*/ 2783541 h 2783541"/>
              <a:gd name="connsiteX3" fmla="*/ 0 w 2554941"/>
              <a:gd name="connsiteY3" fmla="*/ 2783541 h 2783541"/>
            </a:gdLst>
            <a:ahLst/>
            <a:cxnLst>
              <a:cxn ang="0">
                <a:pos x="connsiteX0" y="connsiteY0"/>
              </a:cxn>
              <a:cxn ang="0">
                <a:pos x="connsiteX1" y="connsiteY1"/>
              </a:cxn>
              <a:cxn ang="0">
                <a:pos x="connsiteX2" y="connsiteY2"/>
              </a:cxn>
              <a:cxn ang="0">
                <a:pos x="connsiteX3" y="connsiteY3"/>
              </a:cxn>
            </a:cxnLst>
            <a:rect l="l" t="t" r="r" b="b"/>
            <a:pathLst>
              <a:path w="2554941" h="2783541">
                <a:moveTo>
                  <a:pt x="0" y="0"/>
                </a:moveTo>
                <a:lnTo>
                  <a:pt x="2554941" y="0"/>
                </a:lnTo>
                <a:lnTo>
                  <a:pt x="2554941" y="2783541"/>
                </a:lnTo>
                <a:lnTo>
                  <a:pt x="0" y="2783541"/>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4" name="Picture Placeholder 13"/>
          <p:cNvSpPr>
            <a:spLocks noGrp="1"/>
          </p:cNvSpPr>
          <p:nvPr>
            <p:ph type="pic" sz="quarter" idx="13"/>
          </p:nvPr>
        </p:nvSpPr>
        <p:spPr>
          <a:xfrm>
            <a:off x="6629401" y="0"/>
            <a:ext cx="2554941" cy="2783541"/>
          </a:xfrm>
          <a:custGeom>
            <a:avLst/>
            <a:gdLst>
              <a:gd name="connsiteX0" fmla="*/ 0 w 2554941"/>
              <a:gd name="connsiteY0" fmla="*/ 0 h 2783541"/>
              <a:gd name="connsiteX1" fmla="*/ 2554941 w 2554941"/>
              <a:gd name="connsiteY1" fmla="*/ 0 h 2783541"/>
              <a:gd name="connsiteX2" fmla="*/ 2554941 w 2554941"/>
              <a:gd name="connsiteY2" fmla="*/ 2783541 h 2783541"/>
              <a:gd name="connsiteX3" fmla="*/ 0 w 2554941"/>
              <a:gd name="connsiteY3" fmla="*/ 2783541 h 2783541"/>
            </a:gdLst>
            <a:ahLst/>
            <a:cxnLst>
              <a:cxn ang="0">
                <a:pos x="connsiteX0" y="connsiteY0"/>
              </a:cxn>
              <a:cxn ang="0">
                <a:pos x="connsiteX1" y="connsiteY1"/>
              </a:cxn>
              <a:cxn ang="0">
                <a:pos x="connsiteX2" y="connsiteY2"/>
              </a:cxn>
              <a:cxn ang="0">
                <a:pos x="connsiteX3" y="connsiteY3"/>
              </a:cxn>
            </a:cxnLst>
            <a:rect l="l" t="t" r="r" b="b"/>
            <a:pathLst>
              <a:path w="2554941" h="2783541">
                <a:moveTo>
                  <a:pt x="0" y="0"/>
                </a:moveTo>
                <a:lnTo>
                  <a:pt x="2554941" y="0"/>
                </a:lnTo>
                <a:lnTo>
                  <a:pt x="2554941" y="2783541"/>
                </a:lnTo>
                <a:lnTo>
                  <a:pt x="0" y="2783541"/>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3" name="Picture Placeholder 12"/>
          <p:cNvSpPr>
            <a:spLocks noGrp="1"/>
          </p:cNvSpPr>
          <p:nvPr>
            <p:ph type="pic" sz="quarter" idx="14"/>
          </p:nvPr>
        </p:nvSpPr>
        <p:spPr>
          <a:xfrm>
            <a:off x="9637059" y="4074459"/>
            <a:ext cx="2554941" cy="2783541"/>
          </a:xfrm>
          <a:custGeom>
            <a:avLst/>
            <a:gdLst>
              <a:gd name="connsiteX0" fmla="*/ 0 w 2554941"/>
              <a:gd name="connsiteY0" fmla="*/ 0 h 2783541"/>
              <a:gd name="connsiteX1" fmla="*/ 2554941 w 2554941"/>
              <a:gd name="connsiteY1" fmla="*/ 0 h 2783541"/>
              <a:gd name="connsiteX2" fmla="*/ 2554941 w 2554941"/>
              <a:gd name="connsiteY2" fmla="*/ 2783541 h 2783541"/>
              <a:gd name="connsiteX3" fmla="*/ 0 w 2554941"/>
              <a:gd name="connsiteY3" fmla="*/ 2783541 h 2783541"/>
            </a:gdLst>
            <a:ahLst/>
            <a:cxnLst>
              <a:cxn ang="0">
                <a:pos x="connsiteX0" y="connsiteY0"/>
              </a:cxn>
              <a:cxn ang="0">
                <a:pos x="connsiteX1" y="connsiteY1"/>
              </a:cxn>
              <a:cxn ang="0">
                <a:pos x="connsiteX2" y="connsiteY2"/>
              </a:cxn>
              <a:cxn ang="0">
                <a:pos x="connsiteX3" y="connsiteY3"/>
              </a:cxn>
            </a:cxnLst>
            <a:rect l="l" t="t" r="r" b="b"/>
            <a:pathLst>
              <a:path w="2554941" h="2783541">
                <a:moveTo>
                  <a:pt x="0" y="0"/>
                </a:moveTo>
                <a:lnTo>
                  <a:pt x="2554941" y="0"/>
                </a:lnTo>
                <a:lnTo>
                  <a:pt x="2554941" y="2783541"/>
                </a:lnTo>
                <a:lnTo>
                  <a:pt x="0" y="2783541"/>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360608258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4953000" y="1143000"/>
            <a:ext cx="5448300" cy="5715000"/>
          </a:xfrm>
          <a:custGeom>
            <a:avLst/>
            <a:gdLst>
              <a:gd name="connsiteX0" fmla="*/ 0 w 5448300"/>
              <a:gd name="connsiteY0" fmla="*/ 0 h 5715000"/>
              <a:gd name="connsiteX1" fmla="*/ 5448300 w 5448300"/>
              <a:gd name="connsiteY1" fmla="*/ 0 h 5715000"/>
              <a:gd name="connsiteX2" fmla="*/ 5448300 w 5448300"/>
              <a:gd name="connsiteY2" fmla="*/ 5715000 h 5715000"/>
              <a:gd name="connsiteX3" fmla="*/ 0 w 5448300"/>
              <a:gd name="connsiteY3" fmla="*/ 5715000 h 5715000"/>
            </a:gdLst>
            <a:ahLst/>
            <a:cxnLst>
              <a:cxn ang="0">
                <a:pos x="connsiteX0" y="connsiteY0"/>
              </a:cxn>
              <a:cxn ang="0">
                <a:pos x="connsiteX1" y="connsiteY1"/>
              </a:cxn>
              <a:cxn ang="0">
                <a:pos x="connsiteX2" y="connsiteY2"/>
              </a:cxn>
              <a:cxn ang="0">
                <a:pos x="connsiteX3" y="connsiteY3"/>
              </a:cxn>
            </a:cxnLst>
            <a:rect l="l" t="t" r="r" b="b"/>
            <a:pathLst>
              <a:path w="5448300" h="5715000">
                <a:moveTo>
                  <a:pt x="0" y="0"/>
                </a:moveTo>
                <a:lnTo>
                  <a:pt x="5448300" y="0"/>
                </a:lnTo>
                <a:lnTo>
                  <a:pt x="5448300" y="5715000"/>
                </a:lnTo>
                <a:lnTo>
                  <a:pt x="0" y="5715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105653032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9" name="Picture Placeholder 7"/>
          <p:cNvSpPr>
            <a:spLocks noGrp="1"/>
          </p:cNvSpPr>
          <p:nvPr>
            <p:ph type="pic" sz="quarter" idx="12"/>
          </p:nvPr>
        </p:nvSpPr>
        <p:spPr>
          <a:xfrm rot="2700000">
            <a:off x="5216875" y="1882088"/>
            <a:ext cx="1758247" cy="3779620"/>
          </a:xfrm>
          <a:custGeom>
            <a:avLst/>
            <a:gdLst>
              <a:gd name="connsiteX0" fmla="*/ 243167 w 2120210"/>
              <a:gd name="connsiteY0" fmla="*/ 0 h 4557713"/>
              <a:gd name="connsiteX1" fmla="*/ 478970 w 2120210"/>
              <a:gd name="connsiteY1" fmla="*/ 0 h 4557713"/>
              <a:gd name="connsiteX2" fmla="*/ 478970 w 2120210"/>
              <a:gd name="connsiteY2" fmla="*/ 32785 h 4557713"/>
              <a:gd name="connsiteX3" fmla="*/ 614849 w 2120210"/>
              <a:gd name="connsiteY3" fmla="*/ 169627 h 4557713"/>
              <a:gd name="connsiteX4" fmla="*/ 1511217 w 2120210"/>
              <a:gd name="connsiteY4" fmla="*/ 169627 h 4557713"/>
              <a:gd name="connsiteX5" fmla="*/ 1647095 w 2120210"/>
              <a:gd name="connsiteY5" fmla="*/ 32785 h 4557713"/>
              <a:gd name="connsiteX6" fmla="*/ 1647095 w 2120210"/>
              <a:gd name="connsiteY6" fmla="*/ 0 h 4557713"/>
              <a:gd name="connsiteX7" fmla="*/ 1877044 w 2120210"/>
              <a:gd name="connsiteY7" fmla="*/ 0 h 4557713"/>
              <a:gd name="connsiteX8" fmla="*/ 2120210 w 2120210"/>
              <a:gd name="connsiteY8" fmla="*/ 244892 h 4557713"/>
              <a:gd name="connsiteX9" fmla="*/ 2120210 w 2120210"/>
              <a:gd name="connsiteY9" fmla="*/ 4312821 h 4557713"/>
              <a:gd name="connsiteX10" fmla="*/ 1877044 w 2120210"/>
              <a:gd name="connsiteY10" fmla="*/ 4557713 h 4557713"/>
              <a:gd name="connsiteX11" fmla="*/ 243167 w 2120210"/>
              <a:gd name="connsiteY11" fmla="*/ 4557713 h 4557713"/>
              <a:gd name="connsiteX12" fmla="*/ 0 w 2120210"/>
              <a:gd name="connsiteY12" fmla="*/ 4312821 h 4557713"/>
              <a:gd name="connsiteX13" fmla="*/ 0 w 2120210"/>
              <a:gd name="connsiteY13" fmla="*/ 244892 h 4557713"/>
              <a:gd name="connsiteX14" fmla="*/ 243167 w 2120210"/>
              <a:gd name="connsiteY14" fmla="*/ 0 h 455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0210" h="4557713">
                <a:moveTo>
                  <a:pt x="243167" y="0"/>
                </a:moveTo>
                <a:lnTo>
                  <a:pt x="478970" y="0"/>
                </a:lnTo>
                <a:lnTo>
                  <a:pt x="478970" y="32785"/>
                </a:lnTo>
                <a:cubicBezTo>
                  <a:pt x="478970" y="108361"/>
                  <a:pt x="539806" y="169627"/>
                  <a:pt x="614849" y="169627"/>
                </a:cubicBezTo>
                <a:lnTo>
                  <a:pt x="1511217" y="169627"/>
                </a:lnTo>
                <a:cubicBezTo>
                  <a:pt x="1586260" y="169627"/>
                  <a:pt x="1647095" y="108361"/>
                  <a:pt x="1647095" y="32785"/>
                </a:cubicBezTo>
                <a:lnTo>
                  <a:pt x="1647095" y="0"/>
                </a:lnTo>
                <a:lnTo>
                  <a:pt x="1877044" y="0"/>
                </a:lnTo>
                <a:cubicBezTo>
                  <a:pt x="2011342" y="0"/>
                  <a:pt x="2120210" y="109642"/>
                  <a:pt x="2120210" y="244892"/>
                </a:cubicBezTo>
                <a:lnTo>
                  <a:pt x="2120210" y="4312821"/>
                </a:lnTo>
                <a:cubicBezTo>
                  <a:pt x="2120210" y="4448072"/>
                  <a:pt x="2011342" y="4557713"/>
                  <a:pt x="1877044" y="4557713"/>
                </a:cubicBezTo>
                <a:lnTo>
                  <a:pt x="243167" y="4557713"/>
                </a:lnTo>
                <a:cubicBezTo>
                  <a:pt x="108869" y="4557713"/>
                  <a:pt x="0" y="4448072"/>
                  <a:pt x="0" y="4312821"/>
                </a:cubicBezTo>
                <a:lnTo>
                  <a:pt x="0" y="244892"/>
                </a:lnTo>
                <a:cubicBezTo>
                  <a:pt x="0" y="109642"/>
                  <a:pt x="108869" y="0"/>
                  <a:pt x="243167"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0" name="Picture Placeholder 7"/>
          <p:cNvSpPr>
            <a:spLocks noGrp="1"/>
          </p:cNvSpPr>
          <p:nvPr>
            <p:ph type="pic" sz="quarter" idx="13"/>
          </p:nvPr>
        </p:nvSpPr>
        <p:spPr>
          <a:xfrm rot="2700000">
            <a:off x="1359754" y="1882087"/>
            <a:ext cx="1758247" cy="3779620"/>
          </a:xfrm>
          <a:custGeom>
            <a:avLst/>
            <a:gdLst>
              <a:gd name="connsiteX0" fmla="*/ 243167 w 2120210"/>
              <a:gd name="connsiteY0" fmla="*/ 0 h 4557713"/>
              <a:gd name="connsiteX1" fmla="*/ 478970 w 2120210"/>
              <a:gd name="connsiteY1" fmla="*/ 0 h 4557713"/>
              <a:gd name="connsiteX2" fmla="*/ 478970 w 2120210"/>
              <a:gd name="connsiteY2" fmla="*/ 32785 h 4557713"/>
              <a:gd name="connsiteX3" fmla="*/ 614849 w 2120210"/>
              <a:gd name="connsiteY3" fmla="*/ 169627 h 4557713"/>
              <a:gd name="connsiteX4" fmla="*/ 1511217 w 2120210"/>
              <a:gd name="connsiteY4" fmla="*/ 169627 h 4557713"/>
              <a:gd name="connsiteX5" fmla="*/ 1647095 w 2120210"/>
              <a:gd name="connsiteY5" fmla="*/ 32785 h 4557713"/>
              <a:gd name="connsiteX6" fmla="*/ 1647095 w 2120210"/>
              <a:gd name="connsiteY6" fmla="*/ 0 h 4557713"/>
              <a:gd name="connsiteX7" fmla="*/ 1877044 w 2120210"/>
              <a:gd name="connsiteY7" fmla="*/ 0 h 4557713"/>
              <a:gd name="connsiteX8" fmla="*/ 2120210 w 2120210"/>
              <a:gd name="connsiteY8" fmla="*/ 244892 h 4557713"/>
              <a:gd name="connsiteX9" fmla="*/ 2120210 w 2120210"/>
              <a:gd name="connsiteY9" fmla="*/ 4312821 h 4557713"/>
              <a:gd name="connsiteX10" fmla="*/ 1877044 w 2120210"/>
              <a:gd name="connsiteY10" fmla="*/ 4557713 h 4557713"/>
              <a:gd name="connsiteX11" fmla="*/ 243167 w 2120210"/>
              <a:gd name="connsiteY11" fmla="*/ 4557713 h 4557713"/>
              <a:gd name="connsiteX12" fmla="*/ 0 w 2120210"/>
              <a:gd name="connsiteY12" fmla="*/ 4312821 h 4557713"/>
              <a:gd name="connsiteX13" fmla="*/ 0 w 2120210"/>
              <a:gd name="connsiteY13" fmla="*/ 244892 h 4557713"/>
              <a:gd name="connsiteX14" fmla="*/ 243167 w 2120210"/>
              <a:gd name="connsiteY14" fmla="*/ 0 h 455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0210" h="4557713">
                <a:moveTo>
                  <a:pt x="243167" y="0"/>
                </a:moveTo>
                <a:lnTo>
                  <a:pt x="478970" y="0"/>
                </a:lnTo>
                <a:lnTo>
                  <a:pt x="478970" y="32785"/>
                </a:lnTo>
                <a:cubicBezTo>
                  <a:pt x="478970" y="108361"/>
                  <a:pt x="539806" y="169627"/>
                  <a:pt x="614849" y="169627"/>
                </a:cubicBezTo>
                <a:lnTo>
                  <a:pt x="1511217" y="169627"/>
                </a:lnTo>
                <a:cubicBezTo>
                  <a:pt x="1586260" y="169627"/>
                  <a:pt x="1647095" y="108361"/>
                  <a:pt x="1647095" y="32785"/>
                </a:cubicBezTo>
                <a:lnTo>
                  <a:pt x="1647095" y="0"/>
                </a:lnTo>
                <a:lnTo>
                  <a:pt x="1877044" y="0"/>
                </a:lnTo>
                <a:cubicBezTo>
                  <a:pt x="2011342" y="0"/>
                  <a:pt x="2120210" y="109642"/>
                  <a:pt x="2120210" y="244892"/>
                </a:cubicBezTo>
                <a:lnTo>
                  <a:pt x="2120210" y="4312821"/>
                </a:lnTo>
                <a:cubicBezTo>
                  <a:pt x="2120210" y="4448072"/>
                  <a:pt x="2011342" y="4557713"/>
                  <a:pt x="1877044" y="4557713"/>
                </a:cubicBezTo>
                <a:lnTo>
                  <a:pt x="243167" y="4557713"/>
                </a:lnTo>
                <a:cubicBezTo>
                  <a:pt x="108869" y="4557713"/>
                  <a:pt x="0" y="4448072"/>
                  <a:pt x="0" y="4312821"/>
                </a:cubicBezTo>
                <a:lnTo>
                  <a:pt x="0" y="244892"/>
                </a:lnTo>
                <a:cubicBezTo>
                  <a:pt x="0" y="109642"/>
                  <a:pt x="108869" y="0"/>
                  <a:pt x="243167"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1" name="Picture Placeholder 7"/>
          <p:cNvSpPr>
            <a:spLocks noGrp="1"/>
          </p:cNvSpPr>
          <p:nvPr>
            <p:ph type="pic" sz="quarter" idx="14"/>
          </p:nvPr>
        </p:nvSpPr>
        <p:spPr>
          <a:xfrm rot="2700000">
            <a:off x="8997797" y="1882087"/>
            <a:ext cx="1758247" cy="3779620"/>
          </a:xfrm>
          <a:custGeom>
            <a:avLst/>
            <a:gdLst>
              <a:gd name="connsiteX0" fmla="*/ 243167 w 2120210"/>
              <a:gd name="connsiteY0" fmla="*/ 0 h 4557713"/>
              <a:gd name="connsiteX1" fmla="*/ 478970 w 2120210"/>
              <a:gd name="connsiteY1" fmla="*/ 0 h 4557713"/>
              <a:gd name="connsiteX2" fmla="*/ 478970 w 2120210"/>
              <a:gd name="connsiteY2" fmla="*/ 32785 h 4557713"/>
              <a:gd name="connsiteX3" fmla="*/ 614849 w 2120210"/>
              <a:gd name="connsiteY3" fmla="*/ 169627 h 4557713"/>
              <a:gd name="connsiteX4" fmla="*/ 1511217 w 2120210"/>
              <a:gd name="connsiteY4" fmla="*/ 169627 h 4557713"/>
              <a:gd name="connsiteX5" fmla="*/ 1647095 w 2120210"/>
              <a:gd name="connsiteY5" fmla="*/ 32785 h 4557713"/>
              <a:gd name="connsiteX6" fmla="*/ 1647095 w 2120210"/>
              <a:gd name="connsiteY6" fmla="*/ 0 h 4557713"/>
              <a:gd name="connsiteX7" fmla="*/ 1877044 w 2120210"/>
              <a:gd name="connsiteY7" fmla="*/ 0 h 4557713"/>
              <a:gd name="connsiteX8" fmla="*/ 2120210 w 2120210"/>
              <a:gd name="connsiteY8" fmla="*/ 244892 h 4557713"/>
              <a:gd name="connsiteX9" fmla="*/ 2120210 w 2120210"/>
              <a:gd name="connsiteY9" fmla="*/ 4312821 h 4557713"/>
              <a:gd name="connsiteX10" fmla="*/ 1877044 w 2120210"/>
              <a:gd name="connsiteY10" fmla="*/ 4557713 h 4557713"/>
              <a:gd name="connsiteX11" fmla="*/ 243167 w 2120210"/>
              <a:gd name="connsiteY11" fmla="*/ 4557713 h 4557713"/>
              <a:gd name="connsiteX12" fmla="*/ 0 w 2120210"/>
              <a:gd name="connsiteY12" fmla="*/ 4312821 h 4557713"/>
              <a:gd name="connsiteX13" fmla="*/ 0 w 2120210"/>
              <a:gd name="connsiteY13" fmla="*/ 244892 h 4557713"/>
              <a:gd name="connsiteX14" fmla="*/ 243167 w 2120210"/>
              <a:gd name="connsiteY14" fmla="*/ 0 h 455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0210" h="4557713">
                <a:moveTo>
                  <a:pt x="243167" y="0"/>
                </a:moveTo>
                <a:lnTo>
                  <a:pt x="478970" y="0"/>
                </a:lnTo>
                <a:lnTo>
                  <a:pt x="478970" y="32785"/>
                </a:lnTo>
                <a:cubicBezTo>
                  <a:pt x="478970" y="108361"/>
                  <a:pt x="539806" y="169627"/>
                  <a:pt x="614849" y="169627"/>
                </a:cubicBezTo>
                <a:lnTo>
                  <a:pt x="1511217" y="169627"/>
                </a:lnTo>
                <a:cubicBezTo>
                  <a:pt x="1586260" y="169627"/>
                  <a:pt x="1647095" y="108361"/>
                  <a:pt x="1647095" y="32785"/>
                </a:cubicBezTo>
                <a:lnTo>
                  <a:pt x="1647095" y="0"/>
                </a:lnTo>
                <a:lnTo>
                  <a:pt x="1877044" y="0"/>
                </a:lnTo>
                <a:cubicBezTo>
                  <a:pt x="2011342" y="0"/>
                  <a:pt x="2120210" y="109642"/>
                  <a:pt x="2120210" y="244892"/>
                </a:cubicBezTo>
                <a:lnTo>
                  <a:pt x="2120210" y="4312821"/>
                </a:lnTo>
                <a:cubicBezTo>
                  <a:pt x="2120210" y="4448072"/>
                  <a:pt x="2011342" y="4557713"/>
                  <a:pt x="1877044" y="4557713"/>
                </a:cubicBezTo>
                <a:lnTo>
                  <a:pt x="243167" y="4557713"/>
                </a:lnTo>
                <a:cubicBezTo>
                  <a:pt x="108869" y="4557713"/>
                  <a:pt x="0" y="4448072"/>
                  <a:pt x="0" y="4312821"/>
                </a:cubicBezTo>
                <a:lnTo>
                  <a:pt x="0" y="244892"/>
                </a:lnTo>
                <a:cubicBezTo>
                  <a:pt x="0" y="109642"/>
                  <a:pt x="108869" y="0"/>
                  <a:pt x="243167"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66155229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Key Findin in Left Box - Chart on 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60F310-9755-F790-7ACB-C332492CB58B}"/>
              </a:ext>
            </a:extLst>
          </p:cNvPr>
          <p:cNvSpPr/>
          <p:nvPr userDrawn="1"/>
        </p:nvSpPr>
        <p:spPr>
          <a:xfrm>
            <a:off x="0" y="0"/>
            <a:ext cx="4841966"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 Placeholder 13">
            <a:extLst>
              <a:ext uri="{FF2B5EF4-FFF2-40B4-BE49-F238E27FC236}">
                <a16:creationId xmlns:a16="http://schemas.microsoft.com/office/drawing/2014/main" id="{B8A87943-10A5-FA9D-66D1-1C5A02EE1F9E}"/>
              </a:ext>
            </a:extLst>
          </p:cNvPr>
          <p:cNvSpPr>
            <a:spLocks noGrp="1"/>
          </p:cNvSpPr>
          <p:nvPr>
            <p:ph type="body" sz="quarter" idx="13" hasCustomPrompt="1"/>
          </p:nvPr>
        </p:nvSpPr>
        <p:spPr>
          <a:xfrm>
            <a:off x="270239" y="6244046"/>
            <a:ext cx="3770538" cy="305297"/>
          </a:xfrm>
          <a:prstGeom prst="rect">
            <a:avLst/>
          </a:prstGeom>
        </p:spPr>
        <p:txBody>
          <a:bodyPr/>
          <a:lstStyle>
            <a:lvl1pPr marL="0" indent="0">
              <a:buNone/>
              <a:defRPr sz="1400">
                <a:solidFill>
                  <a:schemeClr val="tx1"/>
                </a:solidFill>
              </a:defRPr>
            </a:lvl1pPr>
          </a:lstStyle>
          <a:p>
            <a:pPr lvl="0"/>
            <a:r>
              <a:rPr lang="en-US"/>
              <a:t>Q – [INSERT QUESTION]</a:t>
            </a:r>
            <a:endParaRPr lang="en-CA"/>
          </a:p>
        </p:txBody>
      </p:sp>
      <p:sp>
        <p:nvSpPr>
          <p:cNvPr id="8" name="Text Placeholder 15">
            <a:extLst>
              <a:ext uri="{FF2B5EF4-FFF2-40B4-BE49-F238E27FC236}">
                <a16:creationId xmlns:a16="http://schemas.microsoft.com/office/drawing/2014/main" id="{6AD403DD-5A04-C46F-64FF-3DAED345643F}"/>
              </a:ext>
            </a:extLst>
          </p:cNvPr>
          <p:cNvSpPr>
            <a:spLocks noGrp="1"/>
          </p:cNvSpPr>
          <p:nvPr>
            <p:ph type="body" sz="quarter" idx="14" hasCustomPrompt="1"/>
          </p:nvPr>
        </p:nvSpPr>
        <p:spPr>
          <a:xfrm>
            <a:off x="4963886" y="6244046"/>
            <a:ext cx="4537665" cy="374469"/>
          </a:xfrm>
          <a:prstGeom prst="rect">
            <a:avLst/>
          </a:prstGeom>
        </p:spPr>
        <p:txBody>
          <a:bodyPr/>
          <a:lstStyle>
            <a:lvl1pPr marL="0" indent="0">
              <a:buNone/>
              <a:defRPr sz="1200">
                <a:solidFill>
                  <a:schemeClr val="accent2"/>
                </a:solidFill>
              </a:defRPr>
            </a:lvl1pPr>
          </a:lstStyle>
          <a:p>
            <a:pPr lvl="0"/>
            <a:r>
              <a:rPr lang="en-US"/>
              <a:t>Source: Nanos Research, RDD dual frame hybrid  telephone and online random survey, XX to XX,  2022, n=XXXX, accurate X.X percentage points plus or minus, 19 times out of 20.</a:t>
            </a:r>
          </a:p>
        </p:txBody>
      </p:sp>
    </p:spTree>
    <p:extLst>
      <p:ext uri="{BB962C8B-B14F-4D97-AF65-F5344CB8AC3E}">
        <p14:creationId xmlns:p14="http://schemas.microsoft.com/office/powerpoint/2010/main" val="421797133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7913623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21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3843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4585448" y="0"/>
            <a:ext cx="3227294" cy="6858000"/>
          </a:xfrm>
          <a:custGeom>
            <a:avLst/>
            <a:gdLst>
              <a:gd name="connsiteX0" fmla="*/ 0 w 3227294"/>
              <a:gd name="connsiteY0" fmla="*/ 0 h 6858000"/>
              <a:gd name="connsiteX1" fmla="*/ 3227294 w 3227294"/>
              <a:gd name="connsiteY1" fmla="*/ 0 h 6858000"/>
              <a:gd name="connsiteX2" fmla="*/ 3227294 w 3227294"/>
              <a:gd name="connsiteY2" fmla="*/ 6858000 h 6858000"/>
              <a:gd name="connsiteX3" fmla="*/ 0 w 322729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227294" h="6858000">
                <a:moveTo>
                  <a:pt x="0" y="0"/>
                </a:moveTo>
                <a:lnTo>
                  <a:pt x="3227294" y="0"/>
                </a:lnTo>
                <a:lnTo>
                  <a:pt x="3227294"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1" name="Picture Placeholder 10"/>
          <p:cNvSpPr>
            <a:spLocks noGrp="1"/>
          </p:cNvSpPr>
          <p:nvPr>
            <p:ph type="pic" sz="quarter" idx="11"/>
          </p:nvPr>
        </p:nvSpPr>
        <p:spPr>
          <a:xfrm>
            <a:off x="8337177" y="0"/>
            <a:ext cx="3227294" cy="6858000"/>
          </a:xfrm>
          <a:custGeom>
            <a:avLst/>
            <a:gdLst>
              <a:gd name="connsiteX0" fmla="*/ 0 w 3227294"/>
              <a:gd name="connsiteY0" fmla="*/ 0 h 6858000"/>
              <a:gd name="connsiteX1" fmla="*/ 3227294 w 3227294"/>
              <a:gd name="connsiteY1" fmla="*/ 0 h 6858000"/>
              <a:gd name="connsiteX2" fmla="*/ 3227294 w 3227294"/>
              <a:gd name="connsiteY2" fmla="*/ 6858000 h 6858000"/>
              <a:gd name="connsiteX3" fmla="*/ 0 w 322729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227294" h="6858000">
                <a:moveTo>
                  <a:pt x="0" y="0"/>
                </a:moveTo>
                <a:lnTo>
                  <a:pt x="3227294" y="0"/>
                </a:lnTo>
                <a:lnTo>
                  <a:pt x="3227294"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35970614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196097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584595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846075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4909059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38539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0756131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4458621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82905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988510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389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3571875" y="0"/>
            <a:ext cx="5048250" cy="3048000"/>
          </a:xfrm>
          <a:custGeom>
            <a:avLst/>
            <a:gdLst>
              <a:gd name="connsiteX0" fmla="*/ 0 w 5048250"/>
              <a:gd name="connsiteY0" fmla="*/ 0 h 3048000"/>
              <a:gd name="connsiteX1" fmla="*/ 5048250 w 5048250"/>
              <a:gd name="connsiteY1" fmla="*/ 0 h 3048000"/>
              <a:gd name="connsiteX2" fmla="*/ 5048250 w 5048250"/>
              <a:gd name="connsiteY2" fmla="*/ 3048000 h 3048000"/>
              <a:gd name="connsiteX3" fmla="*/ 0 w 5048250"/>
              <a:gd name="connsiteY3" fmla="*/ 3048000 h 3048000"/>
            </a:gdLst>
            <a:ahLst/>
            <a:cxnLst>
              <a:cxn ang="0">
                <a:pos x="connsiteX0" y="connsiteY0"/>
              </a:cxn>
              <a:cxn ang="0">
                <a:pos x="connsiteX1" y="connsiteY1"/>
              </a:cxn>
              <a:cxn ang="0">
                <a:pos x="connsiteX2" y="connsiteY2"/>
              </a:cxn>
              <a:cxn ang="0">
                <a:pos x="connsiteX3" y="connsiteY3"/>
              </a:cxn>
            </a:cxnLst>
            <a:rect l="l" t="t" r="r" b="b"/>
            <a:pathLst>
              <a:path w="5048250" h="3048000">
                <a:moveTo>
                  <a:pt x="0" y="0"/>
                </a:moveTo>
                <a:lnTo>
                  <a:pt x="5048250" y="0"/>
                </a:lnTo>
                <a:lnTo>
                  <a:pt x="5048250" y="3048000"/>
                </a:lnTo>
                <a:lnTo>
                  <a:pt x="0" y="304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20908623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429000" y="0"/>
            <a:ext cx="4419600" cy="6858000"/>
          </a:xfrm>
          <a:custGeom>
            <a:avLst/>
            <a:gdLst>
              <a:gd name="connsiteX0" fmla="*/ 0 w 4419600"/>
              <a:gd name="connsiteY0" fmla="*/ 0 h 6858000"/>
              <a:gd name="connsiteX1" fmla="*/ 4419600 w 4419600"/>
              <a:gd name="connsiteY1" fmla="*/ 0 h 6858000"/>
              <a:gd name="connsiteX2" fmla="*/ 4419600 w 4419600"/>
              <a:gd name="connsiteY2" fmla="*/ 6858000 h 6858000"/>
              <a:gd name="connsiteX3" fmla="*/ 0 w 4419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19600" h="6858000">
                <a:moveTo>
                  <a:pt x="0" y="0"/>
                </a:moveTo>
                <a:lnTo>
                  <a:pt x="4419600" y="0"/>
                </a:lnTo>
                <a:lnTo>
                  <a:pt x="441960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61344700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448550" y="1028700"/>
            <a:ext cx="3581400" cy="4800600"/>
          </a:xfrm>
          <a:custGeom>
            <a:avLst/>
            <a:gdLst>
              <a:gd name="connsiteX0" fmla="*/ 0 w 3581400"/>
              <a:gd name="connsiteY0" fmla="*/ 0 h 4800600"/>
              <a:gd name="connsiteX1" fmla="*/ 3581400 w 3581400"/>
              <a:gd name="connsiteY1" fmla="*/ 0 h 4800600"/>
              <a:gd name="connsiteX2" fmla="*/ 3581400 w 3581400"/>
              <a:gd name="connsiteY2" fmla="*/ 4800600 h 4800600"/>
              <a:gd name="connsiteX3" fmla="*/ 0 w 3581400"/>
              <a:gd name="connsiteY3" fmla="*/ 4800600 h 4800600"/>
            </a:gdLst>
            <a:ahLst/>
            <a:cxnLst>
              <a:cxn ang="0">
                <a:pos x="connsiteX0" y="connsiteY0"/>
              </a:cxn>
              <a:cxn ang="0">
                <a:pos x="connsiteX1" y="connsiteY1"/>
              </a:cxn>
              <a:cxn ang="0">
                <a:pos x="connsiteX2" y="connsiteY2"/>
              </a:cxn>
              <a:cxn ang="0">
                <a:pos x="connsiteX3" y="connsiteY3"/>
              </a:cxn>
            </a:cxnLst>
            <a:rect l="l" t="t" r="r" b="b"/>
            <a:pathLst>
              <a:path w="3581400" h="4800600">
                <a:moveTo>
                  <a:pt x="0" y="0"/>
                </a:moveTo>
                <a:lnTo>
                  <a:pt x="3581400" y="0"/>
                </a:lnTo>
                <a:lnTo>
                  <a:pt x="3581400" y="4800600"/>
                </a:lnTo>
                <a:lnTo>
                  <a:pt x="0" y="48006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428285040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3067050" y="0"/>
            <a:ext cx="5086350" cy="3429000"/>
          </a:xfrm>
          <a:custGeom>
            <a:avLst/>
            <a:gdLst>
              <a:gd name="connsiteX0" fmla="*/ 0 w 5086350"/>
              <a:gd name="connsiteY0" fmla="*/ 0 h 3429000"/>
              <a:gd name="connsiteX1" fmla="*/ 5086350 w 5086350"/>
              <a:gd name="connsiteY1" fmla="*/ 0 h 3429000"/>
              <a:gd name="connsiteX2" fmla="*/ 5086350 w 5086350"/>
              <a:gd name="connsiteY2" fmla="*/ 3429000 h 3429000"/>
              <a:gd name="connsiteX3" fmla="*/ 0 w 5086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086350" h="3429000">
                <a:moveTo>
                  <a:pt x="0" y="0"/>
                </a:moveTo>
                <a:lnTo>
                  <a:pt x="5086350" y="0"/>
                </a:lnTo>
                <a:lnTo>
                  <a:pt x="5086350" y="3429000"/>
                </a:lnTo>
                <a:lnTo>
                  <a:pt x="0" y="3429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14364786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0" y="-2"/>
            <a:ext cx="10782300" cy="6858002"/>
          </a:xfrm>
          <a:custGeom>
            <a:avLst/>
            <a:gdLst>
              <a:gd name="connsiteX0" fmla="*/ 0 w 5086350"/>
              <a:gd name="connsiteY0" fmla="*/ 0 h 3429000"/>
              <a:gd name="connsiteX1" fmla="*/ 5086350 w 5086350"/>
              <a:gd name="connsiteY1" fmla="*/ 0 h 3429000"/>
              <a:gd name="connsiteX2" fmla="*/ 5086350 w 5086350"/>
              <a:gd name="connsiteY2" fmla="*/ 3429000 h 3429000"/>
              <a:gd name="connsiteX3" fmla="*/ 0 w 5086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086350" h="3429000">
                <a:moveTo>
                  <a:pt x="0" y="0"/>
                </a:moveTo>
                <a:lnTo>
                  <a:pt x="5086350" y="0"/>
                </a:lnTo>
                <a:lnTo>
                  <a:pt x="5086350" y="3429000"/>
                </a:lnTo>
                <a:lnTo>
                  <a:pt x="0" y="3429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129198695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3505200" cy="6858000"/>
          </a:xfrm>
          <a:custGeom>
            <a:avLst/>
            <a:gdLst>
              <a:gd name="connsiteX0" fmla="*/ 0 w 3505200"/>
              <a:gd name="connsiteY0" fmla="*/ 0 h 6858000"/>
              <a:gd name="connsiteX1" fmla="*/ 3505200 w 3505200"/>
              <a:gd name="connsiteY1" fmla="*/ 0 h 6858000"/>
              <a:gd name="connsiteX2" fmla="*/ 3505200 w 3505200"/>
              <a:gd name="connsiteY2" fmla="*/ 6858000 h 6858000"/>
              <a:gd name="connsiteX3" fmla="*/ 0 w 35052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05200" h="6858000">
                <a:moveTo>
                  <a:pt x="0" y="0"/>
                </a:moveTo>
                <a:lnTo>
                  <a:pt x="3505200" y="0"/>
                </a:lnTo>
                <a:lnTo>
                  <a:pt x="350520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292243079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340932" y="1390650"/>
            <a:ext cx="2895600" cy="4076700"/>
          </a:xfrm>
          <a:custGeom>
            <a:avLst/>
            <a:gdLst>
              <a:gd name="connsiteX0" fmla="*/ 0 w 2895600"/>
              <a:gd name="connsiteY0" fmla="*/ 0 h 4076700"/>
              <a:gd name="connsiteX1" fmla="*/ 2895600 w 2895600"/>
              <a:gd name="connsiteY1" fmla="*/ 0 h 4076700"/>
              <a:gd name="connsiteX2" fmla="*/ 2895600 w 2895600"/>
              <a:gd name="connsiteY2" fmla="*/ 4076700 h 4076700"/>
              <a:gd name="connsiteX3" fmla="*/ 0 w 2895600"/>
              <a:gd name="connsiteY3" fmla="*/ 4076700 h 4076700"/>
            </a:gdLst>
            <a:ahLst/>
            <a:cxnLst>
              <a:cxn ang="0">
                <a:pos x="connsiteX0" y="connsiteY0"/>
              </a:cxn>
              <a:cxn ang="0">
                <a:pos x="connsiteX1" y="connsiteY1"/>
              </a:cxn>
              <a:cxn ang="0">
                <a:pos x="connsiteX2" y="connsiteY2"/>
              </a:cxn>
              <a:cxn ang="0">
                <a:pos x="connsiteX3" y="connsiteY3"/>
              </a:cxn>
            </a:cxnLst>
            <a:rect l="l" t="t" r="r" b="b"/>
            <a:pathLst>
              <a:path w="2895600" h="4076700">
                <a:moveTo>
                  <a:pt x="0" y="0"/>
                </a:moveTo>
                <a:lnTo>
                  <a:pt x="2895600" y="0"/>
                </a:lnTo>
                <a:lnTo>
                  <a:pt x="2895600" y="4076700"/>
                </a:lnTo>
                <a:lnTo>
                  <a:pt x="0" y="40767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133768746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80597" y="0"/>
            <a:ext cx="4476750" cy="6858000"/>
          </a:xfrm>
          <a:custGeom>
            <a:avLst/>
            <a:gdLst>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76750" h="6858000">
                <a:moveTo>
                  <a:pt x="0" y="0"/>
                </a:moveTo>
                <a:lnTo>
                  <a:pt x="4476750" y="0"/>
                </a:lnTo>
                <a:lnTo>
                  <a:pt x="44767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318763849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4585448" y="0"/>
            <a:ext cx="3227294" cy="6858000"/>
          </a:xfrm>
          <a:custGeom>
            <a:avLst/>
            <a:gdLst>
              <a:gd name="connsiteX0" fmla="*/ 0 w 3227294"/>
              <a:gd name="connsiteY0" fmla="*/ 0 h 6858000"/>
              <a:gd name="connsiteX1" fmla="*/ 3227294 w 3227294"/>
              <a:gd name="connsiteY1" fmla="*/ 0 h 6858000"/>
              <a:gd name="connsiteX2" fmla="*/ 3227294 w 3227294"/>
              <a:gd name="connsiteY2" fmla="*/ 6858000 h 6858000"/>
              <a:gd name="connsiteX3" fmla="*/ 0 w 322729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227294" h="6858000">
                <a:moveTo>
                  <a:pt x="0" y="0"/>
                </a:moveTo>
                <a:lnTo>
                  <a:pt x="3227294" y="0"/>
                </a:lnTo>
                <a:lnTo>
                  <a:pt x="3227294"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1" name="Picture Placeholder 10"/>
          <p:cNvSpPr>
            <a:spLocks noGrp="1"/>
          </p:cNvSpPr>
          <p:nvPr>
            <p:ph type="pic" sz="quarter" idx="11"/>
          </p:nvPr>
        </p:nvSpPr>
        <p:spPr>
          <a:xfrm>
            <a:off x="8337177" y="0"/>
            <a:ext cx="3227294" cy="6858000"/>
          </a:xfrm>
          <a:custGeom>
            <a:avLst/>
            <a:gdLst>
              <a:gd name="connsiteX0" fmla="*/ 0 w 3227294"/>
              <a:gd name="connsiteY0" fmla="*/ 0 h 6858000"/>
              <a:gd name="connsiteX1" fmla="*/ 3227294 w 3227294"/>
              <a:gd name="connsiteY1" fmla="*/ 0 h 6858000"/>
              <a:gd name="connsiteX2" fmla="*/ 3227294 w 3227294"/>
              <a:gd name="connsiteY2" fmla="*/ 6858000 h 6858000"/>
              <a:gd name="connsiteX3" fmla="*/ 0 w 322729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227294" h="6858000">
                <a:moveTo>
                  <a:pt x="0" y="0"/>
                </a:moveTo>
                <a:lnTo>
                  <a:pt x="3227294" y="0"/>
                </a:lnTo>
                <a:lnTo>
                  <a:pt x="3227294"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319537326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3571875" y="0"/>
            <a:ext cx="5048250" cy="3048000"/>
          </a:xfrm>
          <a:custGeom>
            <a:avLst/>
            <a:gdLst>
              <a:gd name="connsiteX0" fmla="*/ 0 w 5048250"/>
              <a:gd name="connsiteY0" fmla="*/ 0 h 3048000"/>
              <a:gd name="connsiteX1" fmla="*/ 5048250 w 5048250"/>
              <a:gd name="connsiteY1" fmla="*/ 0 h 3048000"/>
              <a:gd name="connsiteX2" fmla="*/ 5048250 w 5048250"/>
              <a:gd name="connsiteY2" fmla="*/ 3048000 h 3048000"/>
              <a:gd name="connsiteX3" fmla="*/ 0 w 5048250"/>
              <a:gd name="connsiteY3" fmla="*/ 3048000 h 3048000"/>
            </a:gdLst>
            <a:ahLst/>
            <a:cxnLst>
              <a:cxn ang="0">
                <a:pos x="connsiteX0" y="connsiteY0"/>
              </a:cxn>
              <a:cxn ang="0">
                <a:pos x="connsiteX1" y="connsiteY1"/>
              </a:cxn>
              <a:cxn ang="0">
                <a:pos x="connsiteX2" y="connsiteY2"/>
              </a:cxn>
              <a:cxn ang="0">
                <a:pos x="connsiteX3" y="connsiteY3"/>
              </a:cxn>
            </a:cxnLst>
            <a:rect l="l" t="t" r="r" b="b"/>
            <a:pathLst>
              <a:path w="5048250" h="3048000">
                <a:moveTo>
                  <a:pt x="0" y="0"/>
                </a:moveTo>
                <a:lnTo>
                  <a:pt x="5048250" y="0"/>
                </a:lnTo>
                <a:lnTo>
                  <a:pt x="5048250" y="3048000"/>
                </a:lnTo>
                <a:lnTo>
                  <a:pt x="0" y="304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148867688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4600574" y="1447800"/>
            <a:ext cx="2133600" cy="2133600"/>
          </a:xfrm>
          <a:custGeom>
            <a:avLst/>
            <a:gdLst>
              <a:gd name="connsiteX0" fmla="*/ 1066800 w 2133600"/>
              <a:gd name="connsiteY0" fmla="*/ 0 h 2133600"/>
              <a:gd name="connsiteX1" fmla="*/ 2133600 w 2133600"/>
              <a:gd name="connsiteY1" fmla="*/ 1066800 h 2133600"/>
              <a:gd name="connsiteX2" fmla="*/ 1066800 w 2133600"/>
              <a:gd name="connsiteY2" fmla="*/ 2133600 h 2133600"/>
              <a:gd name="connsiteX3" fmla="*/ 0 w 2133600"/>
              <a:gd name="connsiteY3" fmla="*/ 1066800 h 2133600"/>
              <a:gd name="connsiteX4" fmla="*/ 1066800 w 2133600"/>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33600">
                <a:moveTo>
                  <a:pt x="1066800" y="0"/>
                </a:moveTo>
                <a:cubicBezTo>
                  <a:pt x="1655977" y="0"/>
                  <a:pt x="2133600" y="477623"/>
                  <a:pt x="2133600" y="1066800"/>
                </a:cubicBezTo>
                <a:cubicBezTo>
                  <a:pt x="2133600" y="1655977"/>
                  <a:pt x="1655977" y="2133600"/>
                  <a:pt x="1066800" y="2133600"/>
                </a:cubicBezTo>
                <a:cubicBezTo>
                  <a:pt x="477623" y="2133600"/>
                  <a:pt x="0" y="1655977"/>
                  <a:pt x="0" y="1066800"/>
                </a:cubicBezTo>
                <a:cubicBezTo>
                  <a:pt x="0" y="477623"/>
                  <a:pt x="477623" y="0"/>
                  <a:pt x="1066800"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5" name="Picture Placeholder 14"/>
          <p:cNvSpPr>
            <a:spLocks noGrp="1"/>
          </p:cNvSpPr>
          <p:nvPr>
            <p:ph type="pic" sz="quarter" idx="11"/>
          </p:nvPr>
        </p:nvSpPr>
        <p:spPr>
          <a:xfrm>
            <a:off x="7148512" y="1447800"/>
            <a:ext cx="2133600" cy="2133600"/>
          </a:xfrm>
          <a:custGeom>
            <a:avLst/>
            <a:gdLst>
              <a:gd name="connsiteX0" fmla="*/ 1066800 w 2133600"/>
              <a:gd name="connsiteY0" fmla="*/ 0 h 2133600"/>
              <a:gd name="connsiteX1" fmla="*/ 2133600 w 2133600"/>
              <a:gd name="connsiteY1" fmla="*/ 1066800 h 2133600"/>
              <a:gd name="connsiteX2" fmla="*/ 1066800 w 2133600"/>
              <a:gd name="connsiteY2" fmla="*/ 2133600 h 2133600"/>
              <a:gd name="connsiteX3" fmla="*/ 0 w 2133600"/>
              <a:gd name="connsiteY3" fmla="*/ 1066800 h 2133600"/>
              <a:gd name="connsiteX4" fmla="*/ 1066800 w 2133600"/>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33600">
                <a:moveTo>
                  <a:pt x="1066800" y="0"/>
                </a:moveTo>
                <a:cubicBezTo>
                  <a:pt x="1655977" y="0"/>
                  <a:pt x="2133600" y="477623"/>
                  <a:pt x="2133600" y="1066800"/>
                </a:cubicBezTo>
                <a:cubicBezTo>
                  <a:pt x="2133600" y="1655977"/>
                  <a:pt x="1655977" y="2133600"/>
                  <a:pt x="1066800" y="2133600"/>
                </a:cubicBezTo>
                <a:cubicBezTo>
                  <a:pt x="477623" y="2133600"/>
                  <a:pt x="0" y="1655977"/>
                  <a:pt x="0" y="1066800"/>
                </a:cubicBezTo>
                <a:cubicBezTo>
                  <a:pt x="0" y="477623"/>
                  <a:pt x="477623" y="0"/>
                  <a:pt x="1066800"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3" name="Picture Placeholder 12"/>
          <p:cNvSpPr>
            <a:spLocks noGrp="1"/>
          </p:cNvSpPr>
          <p:nvPr>
            <p:ph type="pic" sz="quarter" idx="12"/>
          </p:nvPr>
        </p:nvSpPr>
        <p:spPr>
          <a:xfrm>
            <a:off x="9696450" y="1447800"/>
            <a:ext cx="2133600" cy="2133600"/>
          </a:xfrm>
          <a:custGeom>
            <a:avLst/>
            <a:gdLst>
              <a:gd name="connsiteX0" fmla="*/ 1066800 w 2133600"/>
              <a:gd name="connsiteY0" fmla="*/ 0 h 2133600"/>
              <a:gd name="connsiteX1" fmla="*/ 2133600 w 2133600"/>
              <a:gd name="connsiteY1" fmla="*/ 1066800 h 2133600"/>
              <a:gd name="connsiteX2" fmla="*/ 1066800 w 2133600"/>
              <a:gd name="connsiteY2" fmla="*/ 2133600 h 2133600"/>
              <a:gd name="connsiteX3" fmla="*/ 0 w 2133600"/>
              <a:gd name="connsiteY3" fmla="*/ 1066800 h 2133600"/>
              <a:gd name="connsiteX4" fmla="*/ 1066800 w 2133600"/>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33600">
                <a:moveTo>
                  <a:pt x="1066800" y="0"/>
                </a:moveTo>
                <a:cubicBezTo>
                  <a:pt x="1655977" y="0"/>
                  <a:pt x="2133600" y="477623"/>
                  <a:pt x="2133600" y="1066800"/>
                </a:cubicBezTo>
                <a:cubicBezTo>
                  <a:pt x="2133600" y="1655977"/>
                  <a:pt x="1655977" y="2133600"/>
                  <a:pt x="1066800" y="2133600"/>
                </a:cubicBezTo>
                <a:cubicBezTo>
                  <a:pt x="477623" y="2133600"/>
                  <a:pt x="0" y="1655977"/>
                  <a:pt x="0" y="1066800"/>
                </a:cubicBezTo>
                <a:cubicBezTo>
                  <a:pt x="0" y="477623"/>
                  <a:pt x="477623" y="0"/>
                  <a:pt x="1066800"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835548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4600574" y="1447800"/>
            <a:ext cx="2133600" cy="2133600"/>
          </a:xfrm>
          <a:custGeom>
            <a:avLst/>
            <a:gdLst>
              <a:gd name="connsiteX0" fmla="*/ 1066800 w 2133600"/>
              <a:gd name="connsiteY0" fmla="*/ 0 h 2133600"/>
              <a:gd name="connsiteX1" fmla="*/ 2133600 w 2133600"/>
              <a:gd name="connsiteY1" fmla="*/ 1066800 h 2133600"/>
              <a:gd name="connsiteX2" fmla="*/ 1066800 w 2133600"/>
              <a:gd name="connsiteY2" fmla="*/ 2133600 h 2133600"/>
              <a:gd name="connsiteX3" fmla="*/ 0 w 2133600"/>
              <a:gd name="connsiteY3" fmla="*/ 1066800 h 2133600"/>
              <a:gd name="connsiteX4" fmla="*/ 1066800 w 2133600"/>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33600">
                <a:moveTo>
                  <a:pt x="1066800" y="0"/>
                </a:moveTo>
                <a:cubicBezTo>
                  <a:pt x="1655977" y="0"/>
                  <a:pt x="2133600" y="477623"/>
                  <a:pt x="2133600" y="1066800"/>
                </a:cubicBezTo>
                <a:cubicBezTo>
                  <a:pt x="2133600" y="1655977"/>
                  <a:pt x="1655977" y="2133600"/>
                  <a:pt x="1066800" y="2133600"/>
                </a:cubicBezTo>
                <a:cubicBezTo>
                  <a:pt x="477623" y="2133600"/>
                  <a:pt x="0" y="1655977"/>
                  <a:pt x="0" y="1066800"/>
                </a:cubicBezTo>
                <a:cubicBezTo>
                  <a:pt x="0" y="477623"/>
                  <a:pt x="477623" y="0"/>
                  <a:pt x="1066800"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5" name="Picture Placeholder 14"/>
          <p:cNvSpPr>
            <a:spLocks noGrp="1"/>
          </p:cNvSpPr>
          <p:nvPr>
            <p:ph type="pic" sz="quarter" idx="11"/>
          </p:nvPr>
        </p:nvSpPr>
        <p:spPr>
          <a:xfrm>
            <a:off x="7148512" y="1447800"/>
            <a:ext cx="2133600" cy="2133600"/>
          </a:xfrm>
          <a:custGeom>
            <a:avLst/>
            <a:gdLst>
              <a:gd name="connsiteX0" fmla="*/ 1066800 w 2133600"/>
              <a:gd name="connsiteY0" fmla="*/ 0 h 2133600"/>
              <a:gd name="connsiteX1" fmla="*/ 2133600 w 2133600"/>
              <a:gd name="connsiteY1" fmla="*/ 1066800 h 2133600"/>
              <a:gd name="connsiteX2" fmla="*/ 1066800 w 2133600"/>
              <a:gd name="connsiteY2" fmla="*/ 2133600 h 2133600"/>
              <a:gd name="connsiteX3" fmla="*/ 0 w 2133600"/>
              <a:gd name="connsiteY3" fmla="*/ 1066800 h 2133600"/>
              <a:gd name="connsiteX4" fmla="*/ 1066800 w 2133600"/>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33600">
                <a:moveTo>
                  <a:pt x="1066800" y="0"/>
                </a:moveTo>
                <a:cubicBezTo>
                  <a:pt x="1655977" y="0"/>
                  <a:pt x="2133600" y="477623"/>
                  <a:pt x="2133600" y="1066800"/>
                </a:cubicBezTo>
                <a:cubicBezTo>
                  <a:pt x="2133600" y="1655977"/>
                  <a:pt x="1655977" y="2133600"/>
                  <a:pt x="1066800" y="2133600"/>
                </a:cubicBezTo>
                <a:cubicBezTo>
                  <a:pt x="477623" y="2133600"/>
                  <a:pt x="0" y="1655977"/>
                  <a:pt x="0" y="1066800"/>
                </a:cubicBezTo>
                <a:cubicBezTo>
                  <a:pt x="0" y="477623"/>
                  <a:pt x="477623" y="0"/>
                  <a:pt x="1066800"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3" name="Picture Placeholder 12"/>
          <p:cNvSpPr>
            <a:spLocks noGrp="1"/>
          </p:cNvSpPr>
          <p:nvPr>
            <p:ph type="pic" sz="quarter" idx="12"/>
          </p:nvPr>
        </p:nvSpPr>
        <p:spPr>
          <a:xfrm>
            <a:off x="9696450" y="1447800"/>
            <a:ext cx="2133600" cy="2133600"/>
          </a:xfrm>
          <a:custGeom>
            <a:avLst/>
            <a:gdLst>
              <a:gd name="connsiteX0" fmla="*/ 1066800 w 2133600"/>
              <a:gd name="connsiteY0" fmla="*/ 0 h 2133600"/>
              <a:gd name="connsiteX1" fmla="*/ 2133600 w 2133600"/>
              <a:gd name="connsiteY1" fmla="*/ 1066800 h 2133600"/>
              <a:gd name="connsiteX2" fmla="*/ 1066800 w 2133600"/>
              <a:gd name="connsiteY2" fmla="*/ 2133600 h 2133600"/>
              <a:gd name="connsiteX3" fmla="*/ 0 w 2133600"/>
              <a:gd name="connsiteY3" fmla="*/ 1066800 h 2133600"/>
              <a:gd name="connsiteX4" fmla="*/ 1066800 w 2133600"/>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33600">
                <a:moveTo>
                  <a:pt x="1066800" y="0"/>
                </a:moveTo>
                <a:cubicBezTo>
                  <a:pt x="1655977" y="0"/>
                  <a:pt x="2133600" y="477623"/>
                  <a:pt x="2133600" y="1066800"/>
                </a:cubicBezTo>
                <a:cubicBezTo>
                  <a:pt x="2133600" y="1655977"/>
                  <a:pt x="1655977" y="2133600"/>
                  <a:pt x="1066800" y="2133600"/>
                </a:cubicBezTo>
                <a:cubicBezTo>
                  <a:pt x="477623" y="2133600"/>
                  <a:pt x="0" y="1655977"/>
                  <a:pt x="0" y="1066800"/>
                </a:cubicBezTo>
                <a:cubicBezTo>
                  <a:pt x="0" y="477623"/>
                  <a:pt x="477623" y="0"/>
                  <a:pt x="1066800"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356243976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495300" y="1181100"/>
            <a:ext cx="2933700" cy="4495800"/>
          </a:xfrm>
          <a:custGeom>
            <a:avLst/>
            <a:gdLst>
              <a:gd name="connsiteX0" fmla="*/ 0 w 2933700"/>
              <a:gd name="connsiteY0" fmla="*/ 0 h 4495800"/>
              <a:gd name="connsiteX1" fmla="*/ 2933700 w 2933700"/>
              <a:gd name="connsiteY1" fmla="*/ 0 h 4495800"/>
              <a:gd name="connsiteX2" fmla="*/ 2933700 w 2933700"/>
              <a:gd name="connsiteY2" fmla="*/ 4495800 h 4495800"/>
              <a:gd name="connsiteX3" fmla="*/ 0 w 2933700"/>
              <a:gd name="connsiteY3" fmla="*/ 4495800 h 4495800"/>
            </a:gdLst>
            <a:ahLst/>
            <a:cxnLst>
              <a:cxn ang="0">
                <a:pos x="connsiteX0" y="connsiteY0"/>
              </a:cxn>
              <a:cxn ang="0">
                <a:pos x="connsiteX1" y="connsiteY1"/>
              </a:cxn>
              <a:cxn ang="0">
                <a:pos x="connsiteX2" y="connsiteY2"/>
              </a:cxn>
              <a:cxn ang="0">
                <a:pos x="connsiteX3" y="connsiteY3"/>
              </a:cxn>
            </a:cxnLst>
            <a:rect l="l" t="t" r="r" b="b"/>
            <a:pathLst>
              <a:path w="2933700" h="4495800">
                <a:moveTo>
                  <a:pt x="0" y="0"/>
                </a:moveTo>
                <a:lnTo>
                  <a:pt x="2933700" y="0"/>
                </a:lnTo>
                <a:lnTo>
                  <a:pt x="2933700" y="4495800"/>
                </a:lnTo>
                <a:lnTo>
                  <a:pt x="0" y="4495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1" name="Picture Placeholder 10"/>
          <p:cNvSpPr>
            <a:spLocks noGrp="1"/>
          </p:cNvSpPr>
          <p:nvPr>
            <p:ph type="pic" sz="quarter" idx="11"/>
          </p:nvPr>
        </p:nvSpPr>
        <p:spPr>
          <a:xfrm>
            <a:off x="3962400" y="1181100"/>
            <a:ext cx="2933700" cy="4495800"/>
          </a:xfrm>
          <a:custGeom>
            <a:avLst/>
            <a:gdLst>
              <a:gd name="connsiteX0" fmla="*/ 0 w 2933700"/>
              <a:gd name="connsiteY0" fmla="*/ 0 h 4495800"/>
              <a:gd name="connsiteX1" fmla="*/ 2933700 w 2933700"/>
              <a:gd name="connsiteY1" fmla="*/ 0 h 4495800"/>
              <a:gd name="connsiteX2" fmla="*/ 2933700 w 2933700"/>
              <a:gd name="connsiteY2" fmla="*/ 4495800 h 4495800"/>
              <a:gd name="connsiteX3" fmla="*/ 0 w 2933700"/>
              <a:gd name="connsiteY3" fmla="*/ 4495800 h 4495800"/>
            </a:gdLst>
            <a:ahLst/>
            <a:cxnLst>
              <a:cxn ang="0">
                <a:pos x="connsiteX0" y="connsiteY0"/>
              </a:cxn>
              <a:cxn ang="0">
                <a:pos x="connsiteX1" y="connsiteY1"/>
              </a:cxn>
              <a:cxn ang="0">
                <a:pos x="connsiteX2" y="connsiteY2"/>
              </a:cxn>
              <a:cxn ang="0">
                <a:pos x="connsiteX3" y="connsiteY3"/>
              </a:cxn>
            </a:cxnLst>
            <a:rect l="l" t="t" r="r" b="b"/>
            <a:pathLst>
              <a:path w="2933700" h="4495800">
                <a:moveTo>
                  <a:pt x="0" y="0"/>
                </a:moveTo>
                <a:lnTo>
                  <a:pt x="2933700" y="0"/>
                </a:lnTo>
                <a:lnTo>
                  <a:pt x="2933700" y="4495800"/>
                </a:lnTo>
                <a:lnTo>
                  <a:pt x="0" y="4495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165955662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5202468" y="976085"/>
            <a:ext cx="2400300" cy="2400300"/>
          </a:xfrm>
          <a:custGeom>
            <a:avLst/>
            <a:gdLst>
              <a:gd name="connsiteX0" fmla="*/ 1200150 w 2400300"/>
              <a:gd name="connsiteY0" fmla="*/ 0 h 2400300"/>
              <a:gd name="connsiteX1" fmla="*/ 2400300 w 2400300"/>
              <a:gd name="connsiteY1" fmla="*/ 1200150 h 2400300"/>
              <a:gd name="connsiteX2" fmla="*/ 1200150 w 2400300"/>
              <a:gd name="connsiteY2" fmla="*/ 2400300 h 2400300"/>
              <a:gd name="connsiteX3" fmla="*/ 0 w 2400300"/>
              <a:gd name="connsiteY3" fmla="*/ 1200150 h 2400300"/>
              <a:gd name="connsiteX4" fmla="*/ 1200150 w 2400300"/>
              <a:gd name="connsiteY4" fmla="*/ 0 h 240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300" h="2400300">
                <a:moveTo>
                  <a:pt x="1200150" y="0"/>
                </a:moveTo>
                <a:cubicBezTo>
                  <a:pt x="1862975" y="0"/>
                  <a:pt x="2400300" y="537325"/>
                  <a:pt x="2400300" y="1200150"/>
                </a:cubicBezTo>
                <a:cubicBezTo>
                  <a:pt x="2400300" y="1862975"/>
                  <a:pt x="1862975" y="2400300"/>
                  <a:pt x="1200150" y="2400300"/>
                </a:cubicBezTo>
                <a:cubicBezTo>
                  <a:pt x="537325" y="2400300"/>
                  <a:pt x="0" y="1862975"/>
                  <a:pt x="0" y="1200150"/>
                </a:cubicBezTo>
                <a:cubicBezTo>
                  <a:pt x="0" y="537325"/>
                  <a:pt x="537325" y="0"/>
                  <a:pt x="1200150"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28350263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2902856" y="1273629"/>
            <a:ext cx="3193144" cy="4310743"/>
          </a:xfrm>
          <a:custGeom>
            <a:avLst/>
            <a:gdLst>
              <a:gd name="connsiteX0" fmla="*/ 0 w 3193144"/>
              <a:gd name="connsiteY0" fmla="*/ 0 h 4310743"/>
              <a:gd name="connsiteX1" fmla="*/ 3193144 w 3193144"/>
              <a:gd name="connsiteY1" fmla="*/ 0 h 4310743"/>
              <a:gd name="connsiteX2" fmla="*/ 3193144 w 3193144"/>
              <a:gd name="connsiteY2" fmla="*/ 4310743 h 4310743"/>
              <a:gd name="connsiteX3" fmla="*/ 0 w 3193144"/>
              <a:gd name="connsiteY3" fmla="*/ 4310743 h 4310743"/>
            </a:gdLst>
            <a:ahLst/>
            <a:cxnLst>
              <a:cxn ang="0">
                <a:pos x="connsiteX0" y="connsiteY0"/>
              </a:cxn>
              <a:cxn ang="0">
                <a:pos x="connsiteX1" y="connsiteY1"/>
              </a:cxn>
              <a:cxn ang="0">
                <a:pos x="connsiteX2" y="connsiteY2"/>
              </a:cxn>
              <a:cxn ang="0">
                <a:pos x="connsiteX3" y="connsiteY3"/>
              </a:cxn>
            </a:cxnLst>
            <a:rect l="l" t="t" r="r" b="b"/>
            <a:pathLst>
              <a:path w="3193144" h="4310743">
                <a:moveTo>
                  <a:pt x="0" y="0"/>
                </a:moveTo>
                <a:lnTo>
                  <a:pt x="3193144" y="0"/>
                </a:lnTo>
                <a:lnTo>
                  <a:pt x="3193144" y="4310743"/>
                </a:lnTo>
                <a:lnTo>
                  <a:pt x="0" y="4310743"/>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50361128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4" name="Picture Placeholder 13"/>
          <p:cNvSpPr>
            <a:spLocks noGrp="1"/>
          </p:cNvSpPr>
          <p:nvPr>
            <p:ph type="pic" sz="quarter" idx="11"/>
          </p:nvPr>
        </p:nvSpPr>
        <p:spPr>
          <a:xfrm>
            <a:off x="2590800" y="2231571"/>
            <a:ext cx="2162628" cy="2394857"/>
          </a:xfrm>
          <a:custGeom>
            <a:avLst/>
            <a:gdLst>
              <a:gd name="connsiteX0" fmla="*/ 0 w 2162628"/>
              <a:gd name="connsiteY0" fmla="*/ 0 h 2394857"/>
              <a:gd name="connsiteX1" fmla="*/ 2162628 w 2162628"/>
              <a:gd name="connsiteY1" fmla="*/ 0 h 2394857"/>
              <a:gd name="connsiteX2" fmla="*/ 2162628 w 2162628"/>
              <a:gd name="connsiteY2" fmla="*/ 2394857 h 2394857"/>
              <a:gd name="connsiteX3" fmla="*/ 0 w 2162628"/>
              <a:gd name="connsiteY3" fmla="*/ 2394857 h 2394857"/>
            </a:gdLst>
            <a:ahLst/>
            <a:cxnLst>
              <a:cxn ang="0">
                <a:pos x="connsiteX0" y="connsiteY0"/>
              </a:cxn>
              <a:cxn ang="0">
                <a:pos x="connsiteX1" y="connsiteY1"/>
              </a:cxn>
              <a:cxn ang="0">
                <a:pos x="connsiteX2" y="connsiteY2"/>
              </a:cxn>
              <a:cxn ang="0">
                <a:pos x="connsiteX3" y="connsiteY3"/>
              </a:cxn>
            </a:cxnLst>
            <a:rect l="l" t="t" r="r" b="b"/>
            <a:pathLst>
              <a:path w="2162628" h="2394857">
                <a:moveTo>
                  <a:pt x="0" y="0"/>
                </a:moveTo>
                <a:lnTo>
                  <a:pt x="2162628" y="0"/>
                </a:lnTo>
                <a:lnTo>
                  <a:pt x="2162628" y="2394857"/>
                </a:lnTo>
                <a:lnTo>
                  <a:pt x="0" y="2394857"/>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5" name="Picture Placeholder 14"/>
          <p:cNvSpPr>
            <a:spLocks noGrp="1"/>
          </p:cNvSpPr>
          <p:nvPr>
            <p:ph type="pic" sz="quarter" idx="12"/>
          </p:nvPr>
        </p:nvSpPr>
        <p:spPr>
          <a:xfrm>
            <a:off x="5014686" y="2231571"/>
            <a:ext cx="2162628" cy="2394857"/>
          </a:xfrm>
          <a:custGeom>
            <a:avLst/>
            <a:gdLst>
              <a:gd name="connsiteX0" fmla="*/ 0 w 2162628"/>
              <a:gd name="connsiteY0" fmla="*/ 0 h 2394857"/>
              <a:gd name="connsiteX1" fmla="*/ 2162628 w 2162628"/>
              <a:gd name="connsiteY1" fmla="*/ 0 h 2394857"/>
              <a:gd name="connsiteX2" fmla="*/ 2162628 w 2162628"/>
              <a:gd name="connsiteY2" fmla="*/ 2394857 h 2394857"/>
              <a:gd name="connsiteX3" fmla="*/ 0 w 2162628"/>
              <a:gd name="connsiteY3" fmla="*/ 2394857 h 2394857"/>
            </a:gdLst>
            <a:ahLst/>
            <a:cxnLst>
              <a:cxn ang="0">
                <a:pos x="connsiteX0" y="connsiteY0"/>
              </a:cxn>
              <a:cxn ang="0">
                <a:pos x="connsiteX1" y="connsiteY1"/>
              </a:cxn>
              <a:cxn ang="0">
                <a:pos x="connsiteX2" y="connsiteY2"/>
              </a:cxn>
              <a:cxn ang="0">
                <a:pos x="connsiteX3" y="connsiteY3"/>
              </a:cxn>
            </a:cxnLst>
            <a:rect l="l" t="t" r="r" b="b"/>
            <a:pathLst>
              <a:path w="2162628" h="2394857">
                <a:moveTo>
                  <a:pt x="0" y="0"/>
                </a:moveTo>
                <a:lnTo>
                  <a:pt x="2162628" y="0"/>
                </a:lnTo>
                <a:lnTo>
                  <a:pt x="2162628" y="2394857"/>
                </a:lnTo>
                <a:lnTo>
                  <a:pt x="0" y="2394857"/>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3" name="Picture Placeholder 12"/>
          <p:cNvSpPr>
            <a:spLocks noGrp="1"/>
          </p:cNvSpPr>
          <p:nvPr>
            <p:ph type="pic" sz="quarter" idx="13"/>
          </p:nvPr>
        </p:nvSpPr>
        <p:spPr>
          <a:xfrm>
            <a:off x="7438572" y="2231571"/>
            <a:ext cx="2162628" cy="2394857"/>
          </a:xfrm>
          <a:custGeom>
            <a:avLst/>
            <a:gdLst>
              <a:gd name="connsiteX0" fmla="*/ 0 w 2162628"/>
              <a:gd name="connsiteY0" fmla="*/ 0 h 2394857"/>
              <a:gd name="connsiteX1" fmla="*/ 2162628 w 2162628"/>
              <a:gd name="connsiteY1" fmla="*/ 0 h 2394857"/>
              <a:gd name="connsiteX2" fmla="*/ 2162628 w 2162628"/>
              <a:gd name="connsiteY2" fmla="*/ 2394857 h 2394857"/>
              <a:gd name="connsiteX3" fmla="*/ 0 w 2162628"/>
              <a:gd name="connsiteY3" fmla="*/ 2394857 h 2394857"/>
            </a:gdLst>
            <a:ahLst/>
            <a:cxnLst>
              <a:cxn ang="0">
                <a:pos x="connsiteX0" y="connsiteY0"/>
              </a:cxn>
              <a:cxn ang="0">
                <a:pos x="connsiteX1" y="connsiteY1"/>
              </a:cxn>
              <a:cxn ang="0">
                <a:pos x="connsiteX2" y="connsiteY2"/>
              </a:cxn>
              <a:cxn ang="0">
                <a:pos x="connsiteX3" y="connsiteY3"/>
              </a:cxn>
            </a:cxnLst>
            <a:rect l="l" t="t" r="r" b="b"/>
            <a:pathLst>
              <a:path w="2162628" h="2394857">
                <a:moveTo>
                  <a:pt x="0" y="0"/>
                </a:moveTo>
                <a:lnTo>
                  <a:pt x="2162628" y="0"/>
                </a:lnTo>
                <a:lnTo>
                  <a:pt x="2162628" y="2394857"/>
                </a:lnTo>
                <a:lnTo>
                  <a:pt x="0" y="2394857"/>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255974520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933450" y="723900"/>
            <a:ext cx="5162550" cy="5295900"/>
          </a:xfrm>
          <a:custGeom>
            <a:avLst/>
            <a:gdLst>
              <a:gd name="connsiteX0" fmla="*/ 0 w 5162550"/>
              <a:gd name="connsiteY0" fmla="*/ 0 h 5295900"/>
              <a:gd name="connsiteX1" fmla="*/ 5162550 w 5162550"/>
              <a:gd name="connsiteY1" fmla="*/ 0 h 5295900"/>
              <a:gd name="connsiteX2" fmla="*/ 5162550 w 5162550"/>
              <a:gd name="connsiteY2" fmla="*/ 5295900 h 5295900"/>
              <a:gd name="connsiteX3" fmla="*/ 0 w 5162550"/>
              <a:gd name="connsiteY3" fmla="*/ 5295900 h 5295900"/>
            </a:gdLst>
            <a:ahLst/>
            <a:cxnLst>
              <a:cxn ang="0">
                <a:pos x="connsiteX0" y="connsiteY0"/>
              </a:cxn>
              <a:cxn ang="0">
                <a:pos x="connsiteX1" y="connsiteY1"/>
              </a:cxn>
              <a:cxn ang="0">
                <a:pos x="connsiteX2" y="connsiteY2"/>
              </a:cxn>
              <a:cxn ang="0">
                <a:pos x="connsiteX3" y="connsiteY3"/>
              </a:cxn>
            </a:cxnLst>
            <a:rect l="l" t="t" r="r" b="b"/>
            <a:pathLst>
              <a:path w="5162550" h="5295900">
                <a:moveTo>
                  <a:pt x="0" y="0"/>
                </a:moveTo>
                <a:lnTo>
                  <a:pt x="5162550" y="0"/>
                </a:lnTo>
                <a:lnTo>
                  <a:pt x="5162550" y="5295900"/>
                </a:lnTo>
                <a:lnTo>
                  <a:pt x="0" y="52959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211810220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5162550" y="714375"/>
            <a:ext cx="2838450" cy="2590800"/>
          </a:xfrm>
          <a:custGeom>
            <a:avLst/>
            <a:gdLst>
              <a:gd name="connsiteX0" fmla="*/ 0 w 2838450"/>
              <a:gd name="connsiteY0" fmla="*/ 0 h 2590800"/>
              <a:gd name="connsiteX1" fmla="*/ 2838450 w 2838450"/>
              <a:gd name="connsiteY1" fmla="*/ 0 h 2590800"/>
              <a:gd name="connsiteX2" fmla="*/ 2838450 w 2838450"/>
              <a:gd name="connsiteY2" fmla="*/ 2590800 h 2590800"/>
              <a:gd name="connsiteX3" fmla="*/ 0 w 2838450"/>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2838450" h="2590800">
                <a:moveTo>
                  <a:pt x="0" y="0"/>
                </a:moveTo>
                <a:lnTo>
                  <a:pt x="2838450" y="0"/>
                </a:lnTo>
                <a:lnTo>
                  <a:pt x="2838450" y="2590800"/>
                </a:lnTo>
                <a:lnTo>
                  <a:pt x="0" y="2590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6" name="Picture Placeholder 15"/>
          <p:cNvSpPr>
            <a:spLocks noGrp="1"/>
          </p:cNvSpPr>
          <p:nvPr>
            <p:ph type="pic" sz="quarter" idx="12"/>
          </p:nvPr>
        </p:nvSpPr>
        <p:spPr>
          <a:xfrm>
            <a:off x="8286750" y="714375"/>
            <a:ext cx="2838450" cy="2590800"/>
          </a:xfrm>
          <a:custGeom>
            <a:avLst/>
            <a:gdLst>
              <a:gd name="connsiteX0" fmla="*/ 0 w 2838450"/>
              <a:gd name="connsiteY0" fmla="*/ 0 h 2590800"/>
              <a:gd name="connsiteX1" fmla="*/ 2838450 w 2838450"/>
              <a:gd name="connsiteY1" fmla="*/ 0 h 2590800"/>
              <a:gd name="connsiteX2" fmla="*/ 2838450 w 2838450"/>
              <a:gd name="connsiteY2" fmla="*/ 2590800 h 2590800"/>
              <a:gd name="connsiteX3" fmla="*/ 0 w 2838450"/>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2838450" h="2590800">
                <a:moveTo>
                  <a:pt x="0" y="0"/>
                </a:moveTo>
                <a:lnTo>
                  <a:pt x="2838450" y="0"/>
                </a:lnTo>
                <a:lnTo>
                  <a:pt x="2838450" y="2590800"/>
                </a:lnTo>
                <a:lnTo>
                  <a:pt x="0" y="2590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7" name="Picture Placeholder 16"/>
          <p:cNvSpPr>
            <a:spLocks noGrp="1"/>
          </p:cNvSpPr>
          <p:nvPr>
            <p:ph type="pic" sz="quarter" idx="13"/>
          </p:nvPr>
        </p:nvSpPr>
        <p:spPr>
          <a:xfrm>
            <a:off x="5943600" y="3552825"/>
            <a:ext cx="2838450" cy="2590800"/>
          </a:xfrm>
          <a:custGeom>
            <a:avLst/>
            <a:gdLst>
              <a:gd name="connsiteX0" fmla="*/ 0 w 2838450"/>
              <a:gd name="connsiteY0" fmla="*/ 0 h 2590800"/>
              <a:gd name="connsiteX1" fmla="*/ 2838450 w 2838450"/>
              <a:gd name="connsiteY1" fmla="*/ 0 h 2590800"/>
              <a:gd name="connsiteX2" fmla="*/ 2838450 w 2838450"/>
              <a:gd name="connsiteY2" fmla="*/ 2590800 h 2590800"/>
              <a:gd name="connsiteX3" fmla="*/ 0 w 2838450"/>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2838450" h="2590800">
                <a:moveTo>
                  <a:pt x="0" y="0"/>
                </a:moveTo>
                <a:lnTo>
                  <a:pt x="2838450" y="0"/>
                </a:lnTo>
                <a:lnTo>
                  <a:pt x="2838450" y="2590800"/>
                </a:lnTo>
                <a:lnTo>
                  <a:pt x="0" y="2590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8" name="Picture Placeholder 17"/>
          <p:cNvSpPr>
            <a:spLocks noGrp="1"/>
          </p:cNvSpPr>
          <p:nvPr>
            <p:ph type="pic" sz="quarter" idx="14"/>
          </p:nvPr>
        </p:nvSpPr>
        <p:spPr>
          <a:xfrm>
            <a:off x="9067800" y="3552825"/>
            <a:ext cx="2838450" cy="2590800"/>
          </a:xfrm>
          <a:custGeom>
            <a:avLst/>
            <a:gdLst>
              <a:gd name="connsiteX0" fmla="*/ 0 w 2838450"/>
              <a:gd name="connsiteY0" fmla="*/ 0 h 2590800"/>
              <a:gd name="connsiteX1" fmla="*/ 2838450 w 2838450"/>
              <a:gd name="connsiteY1" fmla="*/ 0 h 2590800"/>
              <a:gd name="connsiteX2" fmla="*/ 2838450 w 2838450"/>
              <a:gd name="connsiteY2" fmla="*/ 2590800 h 2590800"/>
              <a:gd name="connsiteX3" fmla="*/ 0 w 2838450"/>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2838450" h="2590800">
                <a:moveTo>
                  <a:pt x="0" y="0"/>
                </a:moveTo>
                <a:lnTo>
                  <a:pt x="2838450" y="0"/>
                </a:lnTo>
                <a:lnTo>
                  <a:pt x="2838450" y="2590800"/>
                </a:lnTo>
                <a:lnTo>
                  <a:pt x="0" y="2590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149394407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3" name="Picture Placeholder 22"/>
          <p:cNvSpPr>
            <a:spLocks noGrp="1"/>
          </p:cNvSpPr>
          <p:nvPr>
            <p:ph type="pic" sz="quarter" idx="12"/>
          </p:nvPr>
        </p:nvSpPr>
        <p:spPr>
          <a:xfrm>
            <a:off x="1914922" y="2253288"/>
            <a:ext cx="1955827" cy="1955826"/>
          </a:xfrm>
          <a:custGeom>
            <a:avLst/>
            <a:gdLst>
              <a:gd name="connsiteX0" fmla="*/ 0 w 1955827"/>
              <a:gd name="connsiteY0" fmla="*/ 0 h 1955826"/>
              <a:gd name="connsiteX1" fmla="*/ 1955827 w 1955827"/>
              <a:gd name="connsiteY1" fmla="*/ 0 h 1955826"/>
              <a:gd name="connsiteX2" fmla="*/ 1955827 w 1955827"/>
              <a:gd name="connsiteY2" fmla="*/ 1955826 h 1955826"/>
              <a:gd name="connsiteX3" fmla="*/ 0 w 1955827"/>
              <a:gd name="connsiteY3" fmla="*/ 1955826 h 1955826"/>
            </a:gdLst>
            <a:ahLst/>
            <a:cxnLst>
              <a:cxn ang="0">
                <a:pos x="connsiteX0" y="connsiteY0"/>
              </a:cxn>
              <a:cxn ang="0">
                <a:pos x="connsiteX1" y="connsiteY1"/>
              </a:cxn>
              <a:cxn ang="0">
                <a:pos x="connsiteX2" y="connsiteY2"/>
              </a:cxn>
              <a:cxn ang="0">
                <a:pos x="connsiteX3" y="connsiteY3"/>
              </a:cxn>
            </a:cxnLst>
            <a:rect l="l" t="t" r="r" b="b"/>
            <a:pathLst>
              <a:path w="1955827" h="1955826">
                <a:moveTo>
                  <a:pt x="0" y="0"/>
                </a:moveTo>
                <a:lnTo>
                  <a:pt x="1955827" y="0"/>
                </a:lnTo>
                <a:lnTo>
                  <a:pt x="1955827" y="1955826"/>
                </a:lnTo>
                <a:lnTo>
                  <a:pt x="0" y="1955826"/>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24" name="Picture Placeholder 23"/>
          <p:cNvSpPr>
            <a:spLocks noGrp="1"/>
          </p:cNvSpPr>
          <p:nvPr>
            <p:ph type="pic" sz="quarter" idx="13"/>
          </p:nvPr>
        </p:nvSpPr>
        <p:spPr>
          <a:xfrm>
            <a:off x="4050365" y="2253288"/>
            <a:ext cx="1955827" cy="1955826"/>
          </a:xfrm>
          <a:custGeom>
            <a:avLst/>
            <a:gdLst>
              <a:gd name="connsiteX0" fmla="*/ 0 w 1955827"/>
              <a:gd name="connsiteY0" fmla="*/ 0 h 1955826"/>
              <a:gd name="connsiteX1" fmla="*/ 1955827 w 1955827"/>
              <a:gd name="connsiteY1" fmla="*/ 0 h 1955826"/>
              <a:gd name="connsiteX2" fmla="*/ 1955827 w 1955827"/>
              <a:gd name="connsiteY2" fmla="*/ 1955826 h 1955826"/>
              <a:gd name="connsiteX3" fmla="*/ 0 w 1955827"/>
              <a:gd name="connsiteY3" fmla="*/ 1955826 h 1955826"/>
            </a:gdLst>
            <a:ahLst/>
            <a:cxnLst>
              <a:cxn ang="0">
                <a:pos x="connsiteX0" y="connsiteY0"/>
              </a:cxn>
              <a:cxn ang="0">
                <a:pos x="connsiteX1" y="connsiteY1"/>
              </a:cxn>
              <a:cxn ang="0">
                <a:pos x="connsiteX2" y="connsiteY2"/>
              </a:cxn>
              <a:cxn ang="0">
                <a:pos x="connsiteX3" y="connsiteY3"/>
              </a:cxn>
            </a:cxnLst>
            <a:rect l="l" t="t" r="r" b="b"/>
            <a:pathLst>
              <a:path w="1955827" h="1955826">
                <a:moveTo>
                  <a:pt x="0" y="0"/>
                </a:moveTo>
                <a:lnTo>
                  <a:pt x="1955827" y="0"/>
                </a:lnTo>
                <a:lnTo>
                  <a:pt x="1955827" y="1955826"/>
                </a:lnTo>
                <a:lnTo>
                  <a:pt x="0" y="1955826"/>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27" name="Picture Placeholder 26"/>
          <p:cNvSpPr>
            <a:spLocks noGrp="1"/>
          </p:cNvSpPr>
          <p:nvPr>
            <p:ph type="pic" sz="quarter" idx="14"/>
          </p:nvPr>
        </p:nvSpPr>
        <p:spPr>
          <a:xfrm>
            <a:off x="6185809" y="2253288"/>
            <a:ext cx="1955827" cy="1955826"/>
          </a:xfrm>
          <a:custGeom>
            <a:avLst/>
            <a:gdLst>
              <a:gd name="connsiteX0" fmla="*/ 0 w 1955827"/>
              <a:gd name="connsiteY0" fmla="*/ 0 h 1955826"/>
              <a:gd name="connsiteX1" fmla="*/ 1955827 w 1955827"/>
              <a:gd name="connsiteY1" fmla="*/ 0 h 1955826"/>
              <a:gd name="connsiteX2" fmla="*/ 1955827 w 1955827"/>
              <a:gd name="connsiteY2" fmla="*/ 1955826 h 1955826"/>
              <a:gd name="connsiteX3" fmla="*/ 0 w 1955827"/>
              <a:gd name="connsiteY3" fmla="*/ 1955826 h 1955826"/>
            </a:gdLst>
            <a:ahLst/>
            <a:cxnLst>
              <a:cxn ang="0">
                <a:pos x="connsiteX0" y="connsiteY0"/>
              </a:cxn>
              <a:cxn ang="0">
                <a:pos x="connsiteX1" y="connsiteY1"/>
              </a:cxn>
              <a:cxn ang="0">
                <a:pos x="connsiteX2" y="connsiteY2"/>
              </a:cxn>
              <a:cxn ang="0">
                <a:pos x="connsiteX3" y="connsiteY3"/>
              </a:cxn>
            </a:cxnLst>
            <a:rect l="l" t="t" r="r" b="b"/>
            <a:pathLst>
              <a:path w="1955827" h="1955826">
                <a:moveTo>
                  <a:pt x="0" y="0"/>
                </a:moveTo>
                <a:lnTo>
                  <a:pt x="1955827" y="0"/>
                </a:lnTo>
                <a:lnTo>
                  <a:pt x="1955827" y="1955826"/>
                </a:lnTo>
                <a:lnTo>
                  <a:pt x="0" y="1955826"/>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28" name="Picture Placeholder 27"/>
          <p:cNvSpPr>
            <a:spLocks noGrp="1"/>
          </p:cNvSpPr>
          <p:nvPr>
            <p:ph type="pic" sz="quarter" idx="15"/>
          </p:nvPr>
        </p:nvSpPr>
        <p:spPr>
          <a:xfrm>
            <a:off x="8321252" y="2253288"/>
            <a:ext cx="1955827" cy="1955826"/>
          </a:xfrm>
          <a:custGeom>
            <a:avLst/>
            <a:gdLst>
              <a:gd name="connsiteX0" fmla="*/ 0 w 1955827"/>
              <a:gd name="connsiteY0" fmla="*/ 0 h 1955826"/>
              <a:gd name="connsiteX1" fmla="*/ 1955827 w 1955827"/>
              <a:gd name="connsiteY1" fmla="*/ 0 h 1955826"/>
              <a:gd name="connsiteX2" fmla="*/ 1955827 w 1955827"/>
              <a:gd name="connsiteY2" fmla="*/ 1955826 h 1955826"/>
              <a:gd name="connsiteX3" fmla="*/ 0 w 1955827"/>
              <a:gd name="connsiteY3" fmla="*/ 1955826 h 1955826"/>
            </a:gdLst>
            <a:ahLst/>
            <a:cxnLst>
              <a:cxn ang="0">
                <a:pos x="connsiteX0" y="connsiteY0"/>
              </a:cxn>
              <a:cxn ang="0">
                <a:pos x="connsiteX1" y="connsiteY1"/>
              </a:cxn>
              <a:cxn ang="0">
                <a:pos x="connsiteX2" y="connsiteY2"/>
              </a:cxn>
              <a:cxn ang="0">
                <a:pos x="connsiteX3" y="connsiteY3"/>
              </a:cxn>
            </a:cxnLst>
            <a:rect l="l" t="t" r="r" b="b"/>
            <a:pathLst>
              <a:path w="1955827" h="1955826">
                <a:moveTo>
                  <a:pt x="0" y="0"/>
                </a:moveTo>
                <a:lnTo>
                  <a:pt x="1955827" y="0"/>
                </a:lnTo>
                <a:lnTo>
                  <a:pt x="1955827" y="1955826"/>
                </a:lnTo>
                <a:lnTo>
                  <a:pt x="0" y="1955826"/>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29" name="Picture Placeholder 28"/>
          <p:cNvSpPr>
            <a:spLocks noGrp="1"/>
          </p:cNvSpPr>
          <p:nvPr>
            <p:ph type="pic" sz="quarter" idx="16"/>
          </p:nvPr>
        </p:nvSpPr>
        <p:spPr>
          <a:xfrm>
            <a:off x="1914922" y="4368774"/>
            <a:ext cx="1955827" cy="1955826"/>
          </a:xfrm>
          <a:custGeom>
            <a:avLst/>
            <a:gdLst>
              <a:gd name="connsiteX0" fmla="*/ 0 w 1955827"/>
              <a:gd name="connsiteY0" fmla="*/ 0 h 1955826"/>
              <a:gd name="connsiteX1" fmla="*/ 1955827 w 1955827"/>
              <a:gd name="connsiteY1" fmla="*/ 0 h 1955826"/>
              <a:gd name="connsiteX2" fmla="*/ 1955827 w 1955827"/>
              <a:gd name="connsiteY2" fmla="*/ 1955826 h 1955826"/>
              <a:gd name="connsiteX3" fmla="*/ 0 w 1955827"/>
              <a:gd name="connsiteY3" fmla="*/ 1955826 h 1955826"/>
            </a:gdLst>
            <a:ahLst/>
            <a:cxnLst>
              <a:cxn ang="0">
                <a:pos x="connsiteX0" y="connsiteY0"/>
              </a:cxn>
              <a:cxn ang="0">
                <a:pos x="connsiteX1" y="connsiteY1"/>
              </a:cxn>
              <a:cxn ang="0">
                <a:pos x="connsiteX2" y="connsiteY2"/>
              </a:cxn>
              <a:cxn ang="0">
                <a:pos x="connsiteX3" y="connsiteY3"/>
              </a:cxn>
            </a:cxnLst>
            <a:rect l="l" t="t" r="r" b="b"/>
            <a:pathLst>
              <a:path w="1955827" h="1955826">
                <a:moveTo>
                  <a:pt x="0" y="0"/>
                </a:moveTo>
                <a:lnTo>
                  <a:pt x="1955827" y="0"/>
                </a:lnTo>
                <a:lnTo>
                  <a:pt x="1955827" y="1955826"/>
                </a:lnTo>
                <a:lnTo>
                  <a:pt x="0" y="1955826"/>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30" name="Picture Placeholder 29"/>
          <p:cNvSpPr>
            <a:spLocks noGrp="1"/>
          </p:cNvSpPr>
          <p:nvPr>
            <p:ph type="pic" sz="quarter" idx="17"/>
          </p:nvPr>
        </p:nvSpPr>
        <p:spPr>
          <a:xfrm>
            <a:off x="4050365" y="4368774"/>
            <a:ext cx="1955827" cy="1955826"/>
          </a:xfrm>
          <a:custGeom>
            <a:avLst/>
            <a:gdLst>
              <a:gd name="connsiteX0" fmla="*/ 0 w 1955827"/>
              <a:gd name="connsiteY0" fmla="*/ 0 h 1955826"/>
              <a:gd name="connsiteX1" fmla="*/ 1955827 w 1955827"/>
              <a:gd name="connsiteY1" fmla="*/ 0 h 1955826"/>
              <a:gd name="connsiteX2" fmla="*/ 1955827 w 1955827"/>
              <a:gd name="connsiteY2" fmla="*/ 1955826 h 1955826"/>
              <a:gd name="connsiteX3" fmla="*/ 0 w 1955827"/>
              <a:gd name="connsiteY3" fmla="*/ 1955826 h 1955826"/>
            </a:gdLst>
            <a:ahLst/>
            <a:cxnLst>
              <a:cxn ang="0">
                <a:pos x="connsiteX0" y="connsiteY0"/>
              </a:cxn>
              <a:cxn ang="0">
                <a:pos x="connsiteX1" y="connsiteY1"/>
              </a:cxn>
              <a:cxn ang="0">
                <a:pos x="connsiteX2" y="connsiteY2"/>
              </a:cxn>
              <a:cxn ang="0">
                <a:pos x="connsiteX3" y="connsiteY3"/>
              </a:cxn>
            </a:cxnLst>
            <a:rect l="l" t="t" r="r" b="b"/>
            <a:pathLst>
              <a:path w="1955827" h="1955826">
                <a:moveTo>
                  <a:pt x="0" y="0"/>
                </a:moveTo>
                <a:lnTo>
                  <a:pt x="1955827" y="0"/>
                </a:lnTo>
                <a:lnTo>
                  <a:pt x="1955827" y="1955826"/>
                </a:lnTo>
                <a:lnTo>
                  <a:pt x="0" y="1955826"/>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31" name="Picture Placeholder 30"/>
          <p:cNvSpPr>
            <a:spLocks noGrp="1"/>
          </p:cNvSpPr>
          <p:nvPr>
            <p:ph type="pic" sz="quarter" idx="18"/>
          </p:nvPr>
        </p:nvSpPr>
        <p:spPr>
          <a:xfrm>
            <a:off x="6185809" y="4368774"/>
            <a:ext cx="1955827" cy="1955826"/>
          </a:xfrm>
          <a:custGeom>
            <a:avLst/>
            <a:gdLst>
              <a:gd name="connsiteX0" fmla="*/ 0 w 1955827"/>
              <a:gd name="connsiteY0" fmla="*/ 0 h 1955826"/>
              <a:gd name="connsiteX1" fmla="*/ 1955827 w 1955827"/>
              <a:gd name="connsiteY1" fmla="*/ 0 h 1955826"/>
              <a:gd name="connsiteX2" fmla="*/ 1955827 w 1955827"/>
              <a:gd name="connsiteY2" fmla="*/ 1955826 h 1955826"/>
              <a:gd name="connsiteX3" fmla="*/ 0 w 1955827"/>
              <a:gd name="connsiteY3" fmla="*/ 1955826 h 1955826"/>
            </a:gdLst>
            <a:ahLst/>
            <a:cxnLst>
              <a:cxn ang="0">
                <a:pos x="connsiteX0" y="connsiteY0"/>
              </a:cxn>
              <a:cxn ang="0">
                <a:pos x="connsiteX1" y="connsiteY1"/>
              </a:cxn>
              <a:cxn ang="0">
                <a:pos x="connsiteX2" y="connsiteY2"/>
              </a:cxn>
              <a:cxn ang="0">
                <a:pos x="connsiteX3" y="connsiteY3"/>
              </a:cxn>
            </a:cxnLst>
            <a:rect l="l" t="t" r="r" b="b"/>
            <a:pathLst>
              <a:path w="1955827" h="1955826">
                <a:moveTo>
                  <a:pt x="0" y="0"/>
                </a:moveTo>
                <a:lnTo>
                  <a:pt x="1955827" y="0"/>
                </a:lnTo>
                <a:lnTo>
                  <a:pt x="1955827" y="1955826"/>
                </a:lnTo>
                <a:lnTo>
                  <a:pt x="0" y="1955826"/>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32" name="Picture Placeholder 31"/>
          <p:cNvSpPr>
            <a:spLocks noGrp="1"/>
          </p:cNvSpPr>
          <p:nvPr>
            <p:ph type="pic" sz="quarter" idx="19"/>
          </p:nvPr>
        </p:nvSpPr>
        <p:spPr>
          <a:xfrm>
            <a:off x="8321252" y="4368774"/>
            <a:ext cx="1955827" cy="1955826"/>
          </a:xfrm>
          <a:custGeom>
            <a:avLst/>
            <a:gdLst>
              <a:gd name="connsiteX0" fmla="*/ 0 w 1955827"/>
              <a:gd name="connsiteY0" fmla="*/ 0 h 1955826"/>
              <a:gd name="connsiteX1" fmla="*/ 1955827 w 1955827"/>
              <a:gd name="connsiteY1" fmla="*/ 0 h 1955826"/>
              <a:gd name="connsiteX2" fmla="*/ 1955827 w 1955827"/>
              <a:gd name="connsiteY2" fmla="*/ 1955826 h 1955826"/>
              <a:gd name="connsiteX3" fmla="*/ 0 w 1955827"/>
              <a:gd name="connsiteY3" fmla="*/ 1955826 h 1955826"/>
            </a:gdLst>
            <a:ahLst/>
            <a:cxnLst>
              <a:cxn ang="0">
                <a:pos x="connsiteX0" y="connsiteY0"/>
              </a:cxn>
              <a:cxn ang="0">
                <a:pos x="connsiteX1" y="connsiteY1"/>
              </a:cxn>
              <a:cxn ang="0">
                <a:pos x="connsiteX2" y="connsiteY2"/>
              </a:cxn>
              <a:cxn ang="0">
                <a:pos x="connsiteX3" y="connsiteY3"/>
              </a:cxn>
            </a:cxnLst>
            <a:rect l="l" t="t" r="r" b="b"/>
            <a:pathLst>
              <a:path w="1955827" h="1955826">
                <a:moveTo>
                  <a:pt x="0" y="0"/>
                </a:moveTo>
                <a:lnTo>
                  <a:pt x="1955827" y="0"/>
                </a:lnTo>
                <a:lnTo>
                  <a:pt x="1955827" y="1955826"/>
                </a:lnTo>
                <a:lnTo>
                  <a:pt x="0" y="1955826"/>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337233225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725715" y="0"/>
            <a:ext cx="6792685" cy="6858000"/>
          </a:xfrm>
          <a:custGeom>
            <a:avLst/>
            <a:gdLst>
              <a:gd name="connsiteX0" fmla="*/ 0 w 6792685"/>
              <a:gd name="connsiteY0" fmla="*/ 0 h 6858000"/>
              <a:gd name="connsiteX1" fmla="*/ 6792685 w 6792685"/>
              <a:gd name="connsiteY1" fmla="*/ 0 h 6858000"/>
              <a:gd name="connsiteX2" fmla="*/ 6792685 w 6792685"/>
              <a:gd name="connsiteY2" fmla="*/ 6858000 h 6858000"/>
              <a:gd name="connsiteX3" fmla="*/ 0 w 679268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92685" h="6858000">
                <a:moveTo>
                  <a:pt x="0" y="0"/>
                </a:moveTo>
                <a:lnTo>
                  <a:pt x="6792685" y="0"/>
                </a:lnTo>
                <a:lnTo>
                  <a:pt x="6792685"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181676740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5185290" y="402771"/>
            <a:ext cx="3711060" cy="3731078"/>
          </a:xfrm>
          <a:custGeom>
            <a:avLst/>
            <a:gdLst>
              <a:gd name="connsiteX0" fmla="*/ 0 w 3711060"/>
              <a:gd name="connsiteY0" fmla="*/ 0 h 3731078"/>
              <a:gd name="connsiteX1" fmla="*/ 3711060 w 3711060"/>
              <a:gd name="connsiteY1" fmla="*/ 0 h 3731078"/>
              <a:gd name="connsiteX2" fmla="*/ 3711060 w 3711060"/>
              <a:gd name="connsiteY2" fmla="*/ 3731078 h 3731078"/>
              <a:gd name="connsiteX3" fmla="*/ 0 w 3711060"/>
              <a:gd name="connsiteY3" fmla="*/ 3731078 h 3731078"/>
            </a:gdLst>
            <a:ahLst/>
            <a:cxnLst>
              <a:cxn ang="0">
                <a:pos x="connsiteX0" y="connsiteY0"/>
              </a:cxn>
              <a:cxn ang="0">
                <a:pos x="connsiteX1" y="connsiteY1"/>
              </a:cxn>
              <a:cxn ang="0">
                <a:pos x="connsiteX2" y="connsiteY2"/>
              </a:cxn>
              <a:cxn ang="0">
                <a:pos x="connsiteX3" y="connsiteY3"/>
              </a:cxn>
            </a:cxnLst>
            <a:rect l="l" t="t" r="r" b="b"/>
            <a:pathLst>
              <a:path w="3711060" h="3731078">
                <a:moveTo>
                  <a:pt x="0" y="0"/>
                </a:moveTo>
                <a:lnTo>
                  <a:pt x="3711060" y="0"/>
                </a:lnTo>
                <a:lnTo>
                  <a:pt x="3711060" y="3731078"/>
                </a:lnTo>
                <a:lnTo>
                  <a:pt x="0" y="3731078"/>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1" name="Picture Placeholder 10"/>
          <p:cNvSpPr>
            <a:spLocks noGrp="1"/>
          </p:cNvSpPr>
          <p:nvPr>
            <p:ph type="pic" sz="quarter" idx="12"/>
          </p:nvPr>
        </p:nvSpPr>
        <p:spPr>
          <a:xfrm>
            <a:off x="9291357" y="402771"/>
            <a:ext cx="2523610" cy="3731078"/>
          </a:xfrm>
          <a:custGeom>
            <a:avLst/>
            <a:gdLst>
              <a:gd name="connsiteX0" fmla="*/ 0 w 2523610"/>
              <a:gd name="connsiteY0" fmla="*/ 0 h 3731078"/>
              <a:gd name="connsiteX1" fmla="*/ 2523610 w 2523610"/>
              <a:gd name="connsiteY1" fmla="*/ 0 h 3731078"/>
              <a:gd name="connsiteX2" fmla="*/ 2523610 w 2523610"/>
              <a:gd name="connsiteY2" fmla="*/ 3731078 h 3731078"/>
              <a:gd name="connsiteX3" fmla="*/ 0 w 2523610"/>
              <a:gd name="connsiteY3" fmla="*/ 3731078 h 3731078"/>
            </a:gdLst>
            <a:ahLst/>
            <a:cxnLst>
              <a:cxn ang="0">
                <a:pos x="connsiteX0" y="connsiteY0"/>
              </a:cxn>
              <a:cxn ang="0">
                <a:pos x="connsiteX1" y="connsiteY1"/>
              </a:cxn>
              <a:cxn ang="0">
                <a:pos x="connsiteX2" y="connsiteY2"/>
              </a:cxn>
              <a:cxn ang="0">
                <a:pos x="connsiteX3" y="connsiteY3"/>
              </a:cxn>
            </a:cxnLst>
            <a:rect l="l" t="t" r="r" b="b"/>
            <a:pathLst>
              <a:path w="2523610" h="3731078">
                <a:moveTo>
                  <a:pt x="0" y="0"/>
                </a:moveTo>
                <a:lnTo>
                  <a:pt x="2523610" y="0"/>
                </a:lnTo>
                <a:lnTo>
                  <a:pt x="2523610" y="3731078"/>
                </a:lnTo>
                <a:lnTo>
                  <a:pt x="0" y="3731078"/>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241484516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682096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495300" y="1181100"/>
            <a:ext cx="2933700" cy="4495800"/>
          </a:xfrm>
          <a:custGeom>
            <a:avLst/>
            <a:gdLst>
              <a:gd name="connsiteX0" fmla="*/ 0 w 2933700"/>
              <a:gd name="connsiteY0" fmla="*/ 0 h 4495800"/>
              <a:gd name="connsiteX1" fmla="*/ 2933700 w 2933700"/>
              <a:gd name="connsiteY1" fmla="*/ 0 h 4495800"/>
              <a:gd name="connsiteX2" fmla="*/ 2933700 w 2933700"/>
              <a:gd name="connsiteY2" fmla="*/ 4495800 h 4495800"/>
              <a:gd name="connsiteX3" fmla="*/ 0 w 2933700"/>
              <a:gd name="connsiteY3" fmla="*/ 4495800 h 4495800"/>
            </a:gdLst>
            <a:ahLst/>
            <a:cxnLst>
              <a:cxn ang="0">
                <a:pos x="connsiteX0" y="connsiteY0"/>
              </a:cxn>
              <a:cxn ang="0">
                <a:pos x="connsiteX1" y="connsiteY1"/>
              </a:cxn>
              <a:cxn ang="0">
                <a:pos x="connsiteX2" y="connsiteY2"/>
              </a:cxn>
              <a:cxn ang="0">
                <a:pos x="connsiteX3" y="connsiteY3"/>
              </a:cxn>
            </a:cxnLst>
            <a:rect l="l" t="t" r="r" b="b"/>
            <a:pathLst>
              <a:path w="2933700" h="4495800">
                <a:moveTo>
                  <a:pt x="0" y="0"/>
                </a:moveTo>
                <a:lnTo>
                  <a:pt x="2933700" y="0"/>
                </a:lnTo>
                <a:lnTo>
                  <a:pt x="2933700" y="4495800"/>
                </a:lnTo>
                <a:lnTo>
                  <a:pt x="0" y="4495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1" name="Picture Placeholder 10"/>
          <p:cNvSpPr>
            <a:spLocks noGrp="1"/>
          </p:cNvSpPr>
          <p:nvPr>
            <p:ph type="pic" sz="quarter" idx="11"/>
          </p:nvPr>
        </p:nvSpPr>
        <p:spPr>
          <a:xfrm>
            <a:off x="3962400" y="1181100"/>
            <a:ext cx="2933700" cy="4495800"/>
          </a:xfrm>
          <a:custGeom>
            <a:avLst/>
            <a:gdLst>
              <a:gd name="connsiteX0" fmla="*/ 0 w 2933700"/>
              <a:gd name="connsiteY0" fmla="*/ 0 h 4495800"/>
              <a:gd name="connsiteX1" fmla="*/ 2933700 w 2933700"/>
              <a:gd name="connsiteY1" fmla="*/ 0 h 4495800"/>
              <a:gd name="connsiteX2" fmla="*/ 2933700 w 2933700"/>
              <a:gd name="connsiteY2" fmla="*/ 4495800 h 4495800"/>
              <a:gd name="connsiteX3" fmla="*/ 0 w 2933700"/>
              <a:gd name="connsiteY3" fmla="*/ 4495800 h 4495800"/>
            </a:gdLst>
            <a:ahLst/>
            <a:cxnLst>
              <a:cxn ang="0">
                <a:pos x="connsiteX0" y="connsiteY0"/>
              </a:cxn>
              <a:cxn ang="0">
                <a:pos x="connsiteX1" y="connsiteY1"/>
              </a:cxn>
              <a:cxn ang="0">
                <a:pos x="connsiteX2" y="connsiteY2"/>
              </a:cxn>
              <a:cxn ang="0">
                <a:pos x="connsiteX3" y="connsiteY3"/>
              </a:cxn>
            </a:cxnLst>
            <a:rect l="l" t="t" r="r" b="b"/>
            <a:pathLst>
              <a:path w="2933700" h="4495800">
                <a:moveTo>
                  <a:pt x="0" y="0"/>
                </a:moveTo>
                <a:lnTo>
                  <a:pt x="2933700" y="0"/>
                </a:lnTo>
                <a:lnTo>
                  <a:pt x="2933700" y="4495800"/>
                </a:lnTo>
                <a:lnTo>
                  <a:pt x="0" y="4495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229926235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a:xfrm>
            <a:off x="0" y="2279014"/>
            <a:ext cx="2554941" cy="2783541"/>
          </a:xfrm>
          <a:custGeom>
            <a:avLst/>
            <a:gdLst>
              <a:gd name="connsiteX0" fmla="*/ 0 w 2554941"/>
              <a:gd name="connsiteY0" fmla="*/ 0 h 2783541"/>
              <a:gd name="connsiteX1" fmla="*/ 2554941 w 2554941"/>
              <a:gd name="connsiteY1" fmla="*/ 0 h 2783541"/>
              <a:gd name="connsiteX2" fmla="*/ 2554941 w 2554941"/>
              <a:gd name="connsiteY2" fmla="*/ 2783541 h 2783541"/>
              <a:gd name="connsiteX3" fmla="*/ 0 w 2554941"/>
              <a:gd name="connsiteY3" fmla="*/ 2783541 h 2783541"/>
            </a:gdLst>
            <a:ahLst/>
            <a:cxnLst>
              <a:cxn ang="0">
                <a:pos x="connsiteX0" y="connsiteY0"/>
              </a:cxn>
              <a:cxn ang="0">
                <a:pos x="connsiteX1" y="connsiteY1"/>
              </a:cxn>
              <a:cxn ang="0">
                <a:pos x="connsiteX2" y="connsiteY2"/>
              </a:cxn>
              <a:cxn ang="0">
                <a:pos x="connsiteX3" y="connsiteY3"/>
              </a:cxn>
            </a:cxnLst>
            <a:rect l="l" t="t" r="r" b="b"/>
            <a:pathLst>
              <a:path w="2554941" h="2783541">
                <a:moveTo>
                  <a:pt x="0" y="0"/>
                </a:moveTo>
                <a:lnTo>
                  <a:pt x="2554941" y="0"/>
                </a:lnTo>
                <a:lnTo>
                  <a:pt x="2554941" y="2783541"/>
                </a:lnTo>
                <a:lnTo>
                  <a:pt x="0" y="2783541"/>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4" name="Picture Placeholder 13"/>
          <p:cNvSpPr>
            <a:spLocks noGrp="1"/>
          </p:cNvSpPr>
          <p:nvPr>
            <p:ph type="pic" sz="quarter" idx="13"/>
          </p:nvPr>
        </p:nvSpPr>
        <p:spPr>
          <a:xfrm>
            <a:off x="6629401" y="0"/>
            <a:ext cx="2554941" cy="2783541"/>
          </a:xfrm>
          <a:custGeom>
            <a:avLst/>
            <a:gdLst>
              <a:gd name="connsiteX0" fmla="*/ 0 w 2554941"/>
              <a:gd name="connsiteY0" fmla="*/ 0 h 2783541"/>
              <a:gd name="connsiteX1" fmla="*/ 2554941 w 2554941"/>
              <a:gd name="connsiteY1" fmla="*/ 0 h 2783541"/>
              <a:gd name="connsiteX2" fmla="*/ 2554941 w 2554941"/>
              <a:gd name="connsiteY2" fmla="*/ 2783541 h 2783541"/>
              <a:gd name="connsiteX3" fmla="*/ 0 w 2554941"/>
              <a:gd name="connsiteY3" fmla="*/ 2783541 h 2783541"/>
            </a:gdLst>
            <a:ahLst/>
            <a:cxnLst>
              <a:cxn ang="0">
                <a:pos x="connsiteX0" y="connsiteY0"/>
              </a:cxn>
              <a:cxn ang="0">
                <a:pos x="connsiteX1" y="connsiteY1"/>
              </a:cxn>
              <a:cxn ang="0">
                <a:pos x="connsiteX2" y="connsiteY2"/>
              </a:cxn>
              <a:cxn ang="0">
                <a:pos x="connsiteX3" y="connsiteY3"/>
              </a:cxn>
            </a:cxnLst>
            <a:rect l="l" t="t" r="r" b="b"/>
            <a:pathLst>
              <a:path w="2554941" h="2783541">
                <a:moveTo>
                  <a:pt x="0" y="0"/>
                </a:moveTo>
                <a:lnTo>
                  <a:pt x="2554941" y="0"/>
                </a:lnTo>
                <a:lnTo>
                  <a:pt x="2554941" y="2783541"/>
                </a:lnTo>
                <a:lnTo>
                  <a:pt x="0" y="2783541"/>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3" name="Picture Placeholder 12"/>
          <p:cNvSpPr>
            <a:spLocks noGrp="1"/>
          </p:cNvSpPr>
          <p:nvPr>
            <p:ph type="pic" sz="quarter" idx="14"/>
          </p:nvPr>
        </p:nvSpPr>
        <p:spPr>
          <a:xfrm>
            <a:off x="9637059" y="4074459"/>
            <a:ext cx="2554941" cy="2783541"/>
          </a:xfrm>
          <a:custGeom>
            <a:avLst/>
            <a:gdLst>
              <a:gd name="connsiteX0" fmla="*/ 0 w 2554941"/>
              <a:gd name="connsiteY0" fmla="*/ 0 h 2783541"/>
              <a:gd name="connsiteX1" fmla="*/ 2554941 w 2554941"/>
              <a:gd name="connsiteY1" fmla="*/ 0 h 2783541"/>
              <a:gd name="connsiteX2" fmla="*/ 2554941 w 2554941"/>
              <a:gd name="connsiteY2" fmla="*/ 2783541 h 2783541"/>
              <a:gd name="connsiteX3" fmla="*/ 0 w 2554941"/>
              <a:gd name="connsiteY3" fmla="*/ 2783541 h 2783541"/>
            </a:gdLst>
            <a:ahLst/>
            <a:cxnLst>
              <a:cxn ang="0">
                <a:pos x="connsiteX0" y="connsiteY0"/>
              </a:cxn>
              <a:cxn ang="0">
                <a:pos x="connsiteX1" y="connsiteY1"/>
              </a:cxn>
              <a:cxn ang="0">
                <a:pos x="connsiteX2" y="connsiteY2"/>
              </a:cxn>
              <a:cxn ang="0">
                <a:pos x="connsiteX3" y="connsiteY3"/>
              </a:cxn>
            </a:cxnLst>
            <a:rect l="l" t="t" r="r" b="b"/>
            <a:pathLst>
              <a:path w="2554941" h="2783541">
                <a:moveTo>
                  <a:pt x="0" y="0"/>
                </a:moveTo>
                <a:lnTo>
                  <a:pt x="2554941" y="0"/>
                </a:lnTo>
                <a:lnTo>
                  <a:pt x="2554941" y="2783541"/>
                </a:lnTo>
                <a:lnTo>
                  <a:pt x="0" y="2783541"/>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426519616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4953000" y="1143000"/>
            <a:ext cx="5448300" cy="5715000"/>
          </a:xfrm>
          <a:custGeom>
            <a:avLst/>
            <a:gdLst>
              <a:gd name="connsiteX0" fmla="*/ 0 w 5448300"/>
              <a:gd name="connsiteY0" fmla="*/ 0 h 5715000"/>
              <a:gd name="connsiteX1" fmla="*/ 5448300 w 5448300"/>
              <a:gd name="connsiteY1" fmla="*/ 0 h 5715000"/>
              <a:gd name="connsiteX2" fmla="*/ 5448300 w 5448300"/>
              <a:gd name="connsiteY2" fmla="*/ 5715000 h 5715000"/>
              <a:gd name="connsiteX3" fmla="*/ 0 w 5448300"/>
              <a:gd name="connsiteY3" fmla="*/ 5715000 h 5715000"/>
            </a:gdLst>
            <a:ahLst/>
            <a:cxnLst>
              <a:cxn ang="0">
                <a:pos x="connsiteX0" y="connsiteY0"/>
              </a:cxn>
              <a:cxn ang="0">
                <a:pos x="connsiteX1" y="connsiteY1"/>
              </a:cxn>
              <a:cxn ang="0">
                <a:pos x="connsiteX2" y="connsiteY2"/>
              </a:cxn>
              <a:cxn ang="0">
                <a:pos x="connsiteX3" y="connsiteY3"/>
              </a:cxn>
            </a:cxnLst>
            <a:rect l="l" t="t" r="r" b="b"/>
            <a:pathLst>
              <a:path w="5448300" h="5715000">
                <a:moveTo>
                  <a:pt x="0" y="0"/>
                </a:moveTo>
                <a:lnTo>
                  <a:pt x="5448300" y="0"/>
                </a:lnTo>
                <a:lnTo>
                  <a:pt x="5448300" y="5715000"/>
                </a:lnTo>
                <a:lnTo>
                  <a:pt x="0" y="5715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114180798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9" name="Picture Placeholder 7"/>
          <p:cNvSpPr>
            <a:spLocks noGrp="1"/>
          </p:cNvSpPr>
          <p:nvPr>
            <p:ph type="pic" sz="quarter" idx="12"/>
          </p:nvPr>
        </p:nvSpPr>
        <p:spPr>
          <a:xfrm rot="2700000">
            <a:off x="5216875" y="1882088"/>
            <a:ext cx="1758247" cy="3779620"/>
          </a:xfrm>
          <a:custGeom>
            <a:avLst/>
            <a:gdLst>
              <a:gd name="connsiteX0" fmla="*/ 243167 w 2120210"/>
              <a:gd name="connsiteY0" fmla="*/ 0 h 4557713"/>
              <a:gd name="connsiteX1" fmla="*/ 478970 w 2120210"/>
              <a:gd name="connsiteY1" fmla="*/ 0 h 4557713"/>
              <a:gd name="connsiteX2" fmla="*/ 478970 w 2120210"/>
              <a:gd name="connsiteY2" fmla="*/ 32785 h 4557713"/>
              <a:gd name="connsiteX3" fmla="*/ 614849 w 2120210"/>
              <a:gd name="connsiteY3" fmla="*/ 169627 h 4557713"/>
              <a:gd name="connsiteX4" fmla="*/ 1511217 w 2120210"/>
              <a:gd name="connsiteY4" fmla="*/ 169627 h 4557713"/>
              <a:gd name="connsiteX5" fmla="*/ 1647095 w 2120210"/>
              <a:gd name="connsiteY5" fmla="*/ 32785 h 4557713"/>
              <a:gd name="connsiteX6" fmla="*/ 1647095 w 2120210"/>
              <a:gd name="connsiteY6" fmla="*/ 0 h 4557713"/>
              <a:gd name="connsiteX7" fmla="*/ 1877044 w 2120210"/>
              <a:gd name="connsiteY7" fmla="*/ 0 h 4557713"/>
              <a:gd name="connsiteX8" fmla="*/ 2120210 w 2120210"/>
              <a:gd name="connsiteY8" fmla="*/ 244892 h 4557713"/>
              <a:gd name="connsiteX9" fmla="*/ 2120210 w 2120210"/>
              <a:gd name="connsiteY9" fmla="*/ 4312821 h 4557713"/>
              <a:gd name="connsiteX10" fmla="*/ 1877044 w 2120210"/>
              <a:gd name="connsiteY10" fmla="*/ 4557713 h 4557713"/>
              <a:gd name="connsiteX11" fmla="*/ 243167 w 2120210"/>
              <a:gd name="connsiteY11" fmla="*/ 4557713 h 4557713"/>
              <a:gd name="connsiteX12" fmla="*/ 0 w 2120210"/>
              <a:gd name="connsiteY12" fmla="*/ 4312821 h 4557713"/>
              <a:gd name="connsiteX13" fmla="*/ 0 w 2120210"/>
              <a:gd name="connsiteY13" fmla="*/ 244892 h 4557713"/>
              <a:gd name="connsiteX14" fmla="*/ 243167 w 2120210"/>
              <a:gd name="connsiteY14" fmla="*/ 0 h 455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0210" h="4557713">
                <a:moveTo>
                  <a:pt x="243167" y="0"/>
                </a:moveTo>
                <a:lnTo>
                  <a:pt x="478970" y="0"/>
                </a:lnTo>
                <a:lnTo>
                  <a:pt x="478970" y="32785"/>
                </a:lnTo>
                <a:cubicBezTo>
                  <a:pt x="478970" y="108361"/>
                  <a:pt x="539806" y="169627"/>
                  <a:pt x="614849" y="169627"/>
                </a:cubicBezTo>
                <a:lnTo>
                  <a:pt x="1511217" y="169627"/>
                </a:lnTo>
                <a:cubicBezTo>
                  <a:pt x="1586260" y="169627"/>
                  <a:pt x="1647095" y="108361"/>
                  <a:pt x="1647095" y="32785"/>
                </a:cubicBezTo>
                <a:lnTo>
                  <a:pt x="1647095" y="0"/>
                </a:lnTo>
                <a:lnTo>
                  <a:pt x="1877044" y="0"/>
                </a:lnTo>
                <a:cubicBezTo>
                  <a:pt x="2011342" y="0"/>
                  <a:pt x="2120210" y="109642"/>
                  <a:pt x="2120210" y="244892"/>
                </a:cubicBezTo>
                <a:lnTo>
                  <a:pt x="2120210" y="4312821"/>
                </a:lnTo>
                <a:cubicBezTo>
                  <a:pt x="2120210" y="4448072"/>
                  <a:pt x="2011342" y="4557713"/>
                  <a:pt x="1877044" y="4557713"/>
                </a:cubicBezTo>
                <a:lnTo>
                  <a:pt x="243167" y="4557713"/>
                </a:lnTo>
                <a:cubicBezTo>
                  <a:pt x="108869" y="4557713"/>
                  <a:pt x="0" y="4448072"/>
                  <a:pt x="0" y="4312821"/>
                </a:cubicBezTo>
                <a:lnTo>
                  <a:pt x="0" y="244892"/>
                </a:lnTo>
                <a:cubicBezTo>
                  <a:pt x="0" y="109642"/>
                  <a:pt x="108869" y="0"/>
                  <a:pt x="243167"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0" name="Picture Placeholder 7"/>
          <p:cNvSpPr>
            <a:spLocks noGrp="1"/>
          </p:cNvSpPr>
          <p:nvPr>
            <p:ph type="pic" sz="quarter" idx="13"/>
          </p:nvPr>
        </p:nvSpPr>
        <p:spPr>
          <a:xfrm rot="2700000">
            <a:off x="1359754" y="1882087"/>
            <a:ext cx="1758247" cy="3779620"/>
          </a:xfrm>
          <a:custGeom>
            <a:avLst/>
            <a:gdLst>
              <a:gd name="connsiteX0" fmla="*/ 243167 w 2120210"/>
              <a:gd name="connsiteY0" fmla="*/ 0 h 4557713"/>
              <a:gd name="connsiteX1" fmla="*/ 478970 w 2120210"/>
              <a:gd name="connsiteY1" fmla="*/ 0 h 4557713"/>
              <a:gd name="connsiteX2" fmla="*/ 478970 w 2120210"/>
              <a:gd name="connsiteY2" fmla="*/ 32785 h 4557713"/>
              <a:gd name="connsiteX3" fmla="*/ 614849 w 2120210"/>
              <a:gd name="connsiteY3" fmla="*/ 169627 h 4557713"/>
              <a:gd name="connsiteX4" fmla="*/ 1511217 w 2120210"/>
              <a:gd name="connsiteY4" fmla="*/ 169627 h 4557713"/>
              <a:gd name="connsiteX5" fmla="*/ 1647095 w 2120210"/>
              <a:gd name="connsiteY5" fmla="*/ 32785 h 4557713"/>
              <a:gd name="connsiteX6" fmla="*/ 1647095 w 2120210"/>
              <a:gd name="connsiteY6" fmla="*/ 0 h 4557713"/>
              <a:gd name="connsiteX7" fmla="*/ 1877044 w 2120210"/>
              <a:gd name="connsiteY7" fmla="*/ 0 h 4557713"/>
              <a:gd name="connsiteX8" fmla="*/ 2120210 w 2120210"/>
              <a:gd name="connsiteY8" fmla="*/ 244892 h 4557713"/>
              <a:gd name="connsiteX9" fmla="*/ 2120210 w 2120210"/>
              <a:gd name="connsiteY9" fmla="*/ 4312821 h 4557713"/>
              <a:gd name="connsiteX10" fmla="*/ 1877044 w 2120210"/>
              <a:gd name="connsiteY10" fmla="*/ 4557713 h 4557713"/>
              <a:gd name="connsiteX11" fmla="*/ 243167 w 2120210"/>
              <a:gd name="connsiteY11" fmla="*/ 4557713 h 4557713"/>
              <a:gd name="connsiteX12" fmla="*/ 0 w 2120210"/>
              <a:gd name="connsiteY12" fmla="*/ 4312821 h 4557713"/>
              <a:gd name="connsiteX13" fmla="*/ 0 w 2120210"/>
              <a:gd name="connsiteY13" fmla="*/ 244892 h 4557713"/>
              <a:gd name="connsiteX14" fmla="*/ 243167 w 2120210"/>
              <a:gd name="connsiteY14" fmla="*/ 0 h 455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0210" h="4557713">
                <a:moveTo>
                  <a:pt x="243167" y="0"/>
                </a:moveTo>
                <a:lnTo>
                  <a:pt x="478970" y="0"/>
                </a:lnTo>
                <a:lnTo>
                  <a:pt x="478970" y="32785"/>
                </a:lnTo>
                <a:cubicBezTo>
                  <a:pt x="478970" y="108361"/>
                  <a:pt x="539806" y="169627"/>
                  <a:pt x="614849" y="169627"/>
                </a:cubicBezTo>
                <a:lnTo>
                  <a:pt x="1511217" y="169627"/>
                </a:lnTo>
                <a:cubicBezTo>
                  <a:pt x="1586260" y="169627"/>
                  <a:pt x="1647095" y="108361"/>
                  <a:pt x="1647095" y="32785"/>
                </a:cubicBezTo>
                <a:lnTo>
                  <a:pt x="1647095" y="0"/>
                </a:lnTo>
                <a:lnTo>
                  <a:pt x="1877044" y="0"/>
                </a:lnTo>
                <a:cubicBezTo>
                  <a:pt x="2011342" y="0"/>
                  <a:pt x="2120210" y="109642"/>
                  <a:pt x="2120210" y="244892"/>
                </a:cubicBezTo>
                <a:lnTo>
                  <a:pt x="2120210" y="4312821"/>
                </a:lnTo>
                <a:cubicBezTo>
                  <a:pt x="2120210" y="4448072"/>
                  <a:pt x="2011342" y="4557713"/>
                  <a:pt x="1877044" y="4557713"/>
                </a:cubicBezTo>
                <a:lnTo>
                  <a:pt x="243167" y="4557713"/>
                </a:lnTo>
                <a:cubicBezTo>
                  <a:pt x="108869" y="4557713"/>
                  <a:pt x="0" y="4448072"/>
                  <a:pt x="0" y="4312821"/>
                </a:cubicBezTo>
                <a:lnTo>
                  <a:pt x="0" y="244892"/>
                </a:lnTo>
                <a:cubicBezTo>
                  <a:pt x="0" y="109642"/>
                  <a:pt x="108869" y="0"/>
                  <a:pt x="243167"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1" name="Picture Placeholder 7"/>
          <p:cNvSpPr>
            <a:spLocks noGrp="1"/>
          </p:cNvSpPr>
          <p:nvPr>
            <p:ph type="pic" sz="quarter" idx="14"/>
          </p:nvPr>
        </p:nvSpPr>
        <p:spPr>
          <a:xfrm rot="2700000">
            <a:off x="8997797" y="1882087"/>
            <a:ext cx="1758247" cy="3779620"/>
          </a:xfrm>
          <a:custGeom>
            <a:avLst/>
            <a:gdLst>
              <a:gd name="connsiteX0" fmla="*/ 243167 w 2120210"/>
              <a:gd name="connsiteY0" fmla="*/ 0 h 4557713"/>
              <a:gd name="connsiteX1" fmla="*/ 478970 w 2120210"/>
              <a:gd name="connsiteY1" fmla="*/ 0 h 4557713"/>
              <a:gd name="connsiteX2" fmla="*/ 478970 w 2120210"/>
              <a:gd name="connsiteY2" fmla="*/ 32785 h 4557713"/>
              <a:gd name="connsiteX3" fmla="*/ 614849 w 2120210"/>
              <a:gd name="connsiteY3" fmla="*/ 169627 h 4557713"/>
              <a:gd name="connsiteX4" fmla="*/ 1511217 w 2120210"/>
              <a:gd name="connsiteY4" fmla="*/ 169627 h 4557713"/>
              <a:gd name="connsiteX5" fmla="*/ 1647095 w 2120210"/>
              <a:gd name="connsiteY5" fmla="*/ 32785 h 4557713"/>
              <a:gd name="connsiteX6" fmla="*/ 1647095 w 2120210"/>
              <a:gd name="connsiteY6" fmla="*/ 0 h 4557713"/>
              <a:gd name="connsiteX7" fmla="*/ 1877044 w 2120210"/>
              <a:gd name="connsiteY7" fmla="*/ 0 h 4557713"/>
              <a:gd name="connsiteX8" fmla="*/ 2120210 w 2120210"/>
              <a:gd name="connsiteY8" fmla="*/ 244892 h 4557713"/>
              <a:gd name="connsiteX9" fmla="*/ 2120210 w 2120210"/>
              <a:gd name="connsiteY9" fmla="*/ 4312821 h 4557713"/>
              <a:gd name="connsiteX10" fmla="*/ 1877044 w 2120210"/>
              <a:gd name="connsiteY10" fmla="*/ 4557713 h 4557713"/>
              <a:gd name="connsiteX11" fmla="*/ 243167 w 2120210"/>
              <a:gd name="connsiteY11" fmla="*/ 4557713 h 4557713"/>
              <a:gd name="connsiteX12" fmla="*/ 0 w 2120210"/>
              <a:gd name="connsiteY12" fmla="*/ 4312821 h 4557713"/>
              <a:gd name="connsiteX13" fmla="*/ 0 w 2120210"/>
              <a:gd name="connsiteY13" fmla="*/ 244892 h 4557713"/>
              <a:gd name="connsiteX14" fmla="*/ 243167 w 2120210"/>
              <a:gd name="connsiteY14" fmla="*/ 0 h 455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0210" h="4557713">
                <a:moveTo>
                  <a:pt x="243167" y="0"/>
                </a:moveTo>
                <a:lnTo>
                  <a:pt x="478970" y="0"/>
                </a:lnTo>
                <a:lnTo>
                  <a:pt x="478970" y="32785"/>
                </a:lnTo>
                <a:cubicBezTo>
                  <a:pt x="478970" y="108361"/>
                  <a:pt x="539806" y="169627"/>
                  <a:pt x="614849" y="169627"/>
                </a:cubicBezTo>
                <a:lnTo>
                  <a:pt x="1511217" y="169627"/>
                </a:lnTo>
                <a:cubicBezTo>
                  <a:pt x="1586260" y="169627"/>
                  <a:pt x="1647095" y="108361"/>
                  <a:pt x="1647095" y="32785"/>
                </a:cubicBezTo>
                <a:lnTo>
                  <a:pt x="1647095" y="0"/>
                </a:lnTo>
                <a:lnTo>
                  <a:pt x="1877044" y="0"/>
                </a:lnTo>
                <a:cubicBezTo>
                  <a:pt x="2011342" y="0"/>
                  <a:pt x="2120210" y="109642"/>
                  <a:pt x="2120210" y="244892"/>
                </a:cubicBezTo>
                <a:lnTo>
                  <a:pt x="2120210" y="4312821"/>
                </a:lnTo>
                <a:cubicBezTo>
                  <a:pt x="2120210" y="4448072"/>
                  <a:pt x="2011342" y="4557713"/>
                  <a:pt x="1877044" y="4557713"/>
                </a:cubicBezTo>
                <a:lnTo>
                  <a:pt x="243167" y="4557713"/>
                </a:lnTo>
                <a:cubicBezTo>
                  <a:pt x="108869" y="4557713"/>
                  <a:pt x="0" y="4448072"/>
                  <a:pt x="0" y="4312821"/>
                </a:cubicBezTo>
                <a:lnTo>
                  <a:pt x="0" y="244892"/>
                </a:lnTo>
                <a:cubicBezTo>
                  <a:pt x="0" y="109642"/>
                  <a:pt x="108869" y="0"/>
                  <a:pt x="243167"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295288937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Slide #22">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965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487175"/>
      </p:ext>
    </p:extLst>
  </p:cSld>
  <p:clrMapOvr>
    <a:masterClrMapping/>
  </p:clrMapOvr>
  <p:transition spd="slow">
    <p:comb/>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3_Meet_the_team">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219473" y="1828801"/>
            <a:ext cx="1753056" cy="1752599"/>
          </a:xfrm>
          <a:prstGeom prst="ellipse">
            <a:avLst/>
          </a:prstGeom>
        </p:spPr>
        <p:txBody>
          <a:bodyPr/>
          <a:lstStyle/>
          <a:p>
            <a:r>
              <a:rPr lang="en-US" dirty="0"/>
              <a:t>Click icon to add picture</a:t>
            </a:r>
          </a:p>
        </p:txBody>
      </p:sp>
    </p:spTree>
    <p:extLst>
      <p:ext uri="{BB962C8B-B14F-4D97-AF65-F5344CB8AC3E}">
        <p14:creationId xmlns:p14="http://schemas.microsoft.com/office/powerpoint/2010/main" val="1376876347"/>
      </p:ext>
    </p:extLst>
  </p:cSld>
  <p:clrMapOvr>
    <a:masterClrMapping/>
  </p:clrMapOvr>
  <p:transition spd="slow">
    <p:comb/>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Image 16">
    <p:spTree>
      <p:nvGrpSpPr>
        <p:cNvPr id="1" name=""/>
        <p:cNvGrpSpPr/>
        <p:nvPr/>
      </p:nvGrpSpPr>
      <p:grpSpPr>
        <a:xfrm>
          <a:off x="0" y="0"/>
          <a:ext cx="0" cy="0"/>
          <a:chOff x="0" y="0"/>
          <a:chExt cx="0" cy="0"/>
        </a:xfrm>
      </p:grpSpPr>
      <p:sp>
        <p:nvSpPr>
          <p:cNvPr id="18" name="Freeform 17"/>
          <p:cNvSpPr>
            <a:spLocks noGrp="1"/>
          </p:cNvSpPr>
          <p:nvPr>
            <p:ph type="pic" sz="quarter" idx="13"/>
          </p:nvPr>
        </p:nvSpPr>
        <p:spPr>
          <a:xfrm>
            <a:off x="9103638" y="3924300"/>
            <a:ext cx="2948663" cy="2070100"/>
          </a:xfrm>
          <a:custGeom>
            <a:avLst/>
            <a:gdLst>
              <a:gd name="connsiteX0" fmla="*/ 0 w 2948663"/>
              <a:gd name="connsiteY0" fmla="*/ 0 h 2070100"/>
              <a:gd name="connsiteX1" fmla="*/ 2948663 w 2948663"/>
              <a:gd name="connsiteY1" fmla="*/ 0 h 2070100"/>
              <a:gd name="connsiteX2" fmla="*/ 2948663 w 2948663"/>
              <a:gd name="connsiteY2" fmla="*/ 2070100 h 2070100"/>
              <a:gd name="connsiteX3" fmla="*/ 0 w 2948663"/>
              <a:gd name="connsiteY3" fmla="*/ 2070100 h 2070100"/>
            </a:gdLst>
            <a:ahLst/>
            <a:cxnLst>
              <a:cxn ang="0">
                <a:pos x="connsiteX0" y="connsiteY0"/>
              </a:cxn>
              <a:cxn ang="0">
                <a:pos x="connsiteX1" y="connsiteY1"/>
              </a:cxn>
              <a:cxn ang="0">
                <a:pos x="connsiteX2" y="connsiteY2"/>
              </a:cxn>
              <a:cxn ang="0">
                <a:pos x="connsiteX3" y="connsiteY3"/>
              </a:cxn>
            </a:cxnLst>
            <a:rect l="l" t="t" r="r" b="b"/>
            <a:pathLst>
              <a:path w="2948663" h="2070100">
                <a:moveTo>
                  <a:pt x="0" y="0"/>
                </a:moveTo>
                <a:lnTo>
                  <a:pt x="2948663" y="0"/>
                </a:lnTo>
                <a:lnTo>
                  <a:pt x="2948663" y="2070100"/>
                </a:lnTo>
                <a:lnTo>
                  <a:pt x="0" y="2070100"/>
                </a:lnTo>
                <a:close/>
              </a:path>
            </a:pathLst>
          </a:custGeom>
        </p:spPr>
        <p:txBody>
          <a:bodyPr wrap="square">
            <a:noAutofit/>
          </a:bodyPr>
          <a:lstStyle/>
          <a:p>
            <a:endParaRPr lang="en-US" dirty="0"/>
          </a:p>
        </p:txBody>
      </p:sp>
      <p:sp>
        <p:nvSpPr>
          <p:cNvPr id="15" name="Freeform 14"/>
          <p:cNvSpPr>
            <a:spLocks noGrp="1"/>
          </p:cNvSpPr>
          <p:nvPr>
            <p:ph type="pic" sz="quarter" idx="12"/>
          </p:nvPr>
        </p:nvSpPr>
        <p:spPr>
          <a:xfrm>
            <a:off x="6115658" y="3924300"/>
            <a:ext cx="2948663" cy="2070100"/>
          </a:xfrm>
          <a:custGeom>
            <a:avLst/>
            <a:gdLst>
              <a:gd name="connsiteX0" fmla="*/ 0 w 2948663"/>
              <a:gd name="connsiteY0" fmla="*/ 0 h 2070100"/>
              <a:gd name="connsiteX1" fmla="*/ 2948663 w 2948663"/>
              <a:gd name="connsiteY1" fmla="*/ 0 h 2070100"/>
              <a:gd name="connsiteX2" fmla="*/ 2948663 w 2948663"/>
              <a:gd name="connsiteY2" fmla="*/ 2070100 h 2070100"/>
              <a:gd name="connsiteX3" fmla="*/ 0 w 2948663"/>
              <a:gd name="connsiteY3" fmla="*/ 2070100 h 2070100"/>
            </a:gdLst>
            <a:ahLst/>
            <a:cxnLst>
              <a:cxn ang="0">
                <a:pos x="connsiteX0" y="connsiteY0"/>
              </a:cxn>
              <a:cxn ang="0">
                <a:pos x="connsiteX1" y="connsiteY1"/>
              </a:cxn>
              <a:cxn ang="0">
                <a:pos x="connsiteX2" y="connsiteY2"/>
              </a:cxn>
              <a:cxn ang="0">
                <a:pos x="connsiteX3" y="connsiteY3"/>
              </a:cxn>
            </a:cxnLst>
            <a:rect l="l" t="t" r="r" b="b"/>
            <a:pathLst>
              <a:path w="2948663" h="2070100">
                <a:moveTo>
                  <a:pt x="0" y="0"/>
                </a:moveTo>
                <a:lnTo>
                  <a:pt x="2948663" y="0"/>
                </a:lnTo>
                <a:lnTo>
                  <a:pt x="2948663" y="2070100"/>
                </a:lnTo>
                <a:lnTo>
                  <a:pt x="0" y="2070100"/>
                </a:lnTo>
                <a:close/>
              </a:path>
            </a:pathLst>
          </a:custGeom>
        </p:spPr>
        <p:txBody>
          <a:bodyPr wrap="square">
            <a:noAutofit/>
          </a:bodyPr>
          <a:lstStyle/>
          <a:p>
            <a:endParaRPr lang="en-US" dirty="0"/>
          </a:p>
        </p:txBody>
      </p:sp>
      <p:sp>
        <p:nvSpPr>
          <p:cNvPr id="12" name="Freeform 11"/>
          <p:cNvSpPr>
            <a:spLocks noGrp="1"/>
          </p:cNvSpPr>
          <p:nvPr>
            <p:ph type="pic" sz="quarter" idx="11"/>
          </p:nvPr>
        </p:nvSpPr>
        <p:spPr>
          <a:xfrm>
            <a:off x="3127680" y="3924300"/>
            <a:ext cx="2948663" cy="2070100"/>
          </a:xfrm>
          <a:custGeom>
            <a:avLst/>
            <a:gdLst>
              <a:gd name="connsiteX0" fmla="*/ 0 w 2948663"/>
              <a:gd name="connsiteY0" fmla="*/ 0 h 2070100"/>
              <a:gd name="connsiteX1" fmla="*/ 2948663 w 2948663"/>
              <a:gd name="connsiteY1" fmla="*/ 0 h 2070100"/>
              <a:gd name="connsiteX2" fmla="*/ 2948663 w 2948663"/>
              <a:gd name="connsiteY2" fmla="*/ 2070100 h 2070100"/>
              <a:gd name="connsiteX3" fmla="*/ 0 w 2948663"/>
              <a:gd name="connsiteY3" fmla="*/ 2070100 h 2070100"/>
            </a:gdLst>
            <a:ahLst/>
            <a:cxnLst>
              <a:cxn ang="0">
                <a:pos x="connsiteX0" y="connsiteY0"/>
              </a:cxn>
              <a:cxn ang="0">
                <a:pos x="connsiteX1" y="connsiteY1"/>
              </a:cxn>
              <a:cxn ang="0">
                <a:pos x="connsiteX2" y="connsiteY2"/>
              </a:cxn>
              <a:cxn ang="0">
                <a:pos x="connsiteX3" y="connsiteY3"/>
              </a:cxn>
            </a:cxnLst>
            <a:rect l="l" t="t" r="r" b="b"/>
            <a:pathLst>
              <a:path w="2948663" h="2070100">
                <a:moveTo>
                  <a:pt x="0" y="0"/>
                </a:moveTo>
                <a:lnTo>
                  <a:pt x="2948663" y="0"/>
                </a:lnTo>
                <a:lnTo>
                  <a:pt x="2948663" y="2070100"/>
                </a:lnTo>
                <a:lnTo>
                  <a:pt x="0" y="2070100"/>
                </a:lnTo>
                <a:close/>
              </a:path>
            </a:pathLst>
          </a:custGeom>
        </p:spPr>
        <p:txBody>
          <a:bodyPr wrap="square">
            <a:noAutofit/>
          </a:bodyPr>
          <a:lstStyle/>
          <a:p>
            <a:endParaRPr lang="en-US" dirty="0"/>
          </a:p>
        </p:txBody>
      </p:sp>
      <p:sp>
        <p:nvSpPr>
          <p:cNvPr id="9" name="Freeform 8"/>
          <p:cNvSpPr>
            <a:spLocks noGrp="1"/>
          </p:cNvSpPr>
          <p:nvPr>
            <p:ph type="pic" sz="quarter" idx="10"/>
          </p:nvPr>
        </p:nvSpPr>
        <p:spPr>
          <a:xfrm>
            <a:off x="139701" y="3924300"/>
            <a:ext cx="2948663" cy="2070100"/>
          </a:xfrm>
          <a:custGeom>
            <a:avLst/>
            <a:gdLst>
              <a:gd name="connsiteX0" fmla="*/ 0 w 2948663"/>
              <a:gd name="connsiteY0" fmla="*/ 0 h 2070100"/>
              <a:gd name="connsiteX1" fmla="*/ 2948663 w 2948663"/>
              <a:gd name="connsiteY1" fmla="*/ 0 h 2070100"/>
              <a:gd name="connsiteX2" fmla="*/ 2948663 w 2948663"/>
              <a:gd name="connsiteY2" fmla="*/ 2070100 h 2070100"/>
              <a:gd name="connsiteX3" fmla="*/ 0 w 2948663"/>
              <a:gd name="connsiteY3" fmla="*/ 2070100 h 2070100"/>
            </a:gdLst>
            <a:ahLst/>
            <a:cxnLst>
              <a:cxn ang="0">
                <a:pos x="connsiteX0" y="connsiteY0"/>
              </a:cxn>
              <a:cxn ang="0">
                <a:pos x="connsiteX1" y="connsiteY1"/>
              </a:cxn>
              <a:cxn ang="0">
                <a:pos x="connsiteX2" y="connsiteY2"/>
              </a:cxn>
              <a:cxn ang="0">
                <a:pos x="connsiteX3" y="connsiteY3"/>
              </a:cxn>
            </a:cxnLst>
            <a:rect l="l" t="t" r="r" b="b"/>
            <a:pathLst>
              <a:path w="2948663" h="2070100">
                <a:moveTo>
                  <a:pt x="0" y="0"/>
                </a:moveTo>
                <a:lnTo>
                  <a:pt x="2948663" y="0"/>
                </a:lnTo>
                <a:lnTo>
                  <a:pt x="2948663" y="2070100"/>
                </a:lnTo>
                <a:lnTo>
                  <a:pt x="0" y="2070100"/>
                </a:lnTo>
                <a:close/>
              </a:path>
            </a:pathLst>
          </a:custGeom>
        </p:spPr>
        <p:txBody>
          <a:bodyPr wrap="square">
            <a:noAutofit/>
          </a:bodyPr>
          <a:lstStyle/>
          <a:p>
            <a:endParaRPr lang="en-US" dirty="0"/>
          </a:p>
        </p:txBody>
      </p:sp>
    </p:spTree>
    <p:extLst>
      <p:ext uri="{BB962C8B-B14F-4D97-AF65-F5344CB8AC3E}">
        <p14:creationId xmlns:p14="http://schemas.microsoft.com/office/powerpoint/2010/main" val="129278244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D48DA7-39E4-9333-79FA-0BC1C6BDD7C8}"/>
              </a:ext>
            </a:extLst>
          </p:cNvPr>
          <p:cNvSpPr>
            <a:spLocks noGrp="1"/>
          </p:cNvSpPr>
          <p:nvPr>
            <p:ph type="body" sz="quarter" idx="10"/>
          </p:nvPr>
        </p:nvSpPr>
        <p:spPr>
          <a:xfrm>
            <a:off x="711200" y="1417638"/>
            <a:ext cx="6463723" cy="49623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itle 3">
            <a:extLst>
              <a:ext uri="{FF2B5EF4-FFF2-40B4-BE49-F238E27FC236}">
                <a16:creationId xmlns:a16="http://schemas.microsoft.com/office/drawing/2014/main" id="{CAE14C7F-AC19-7707-9EF8-ACD4308F9BF2}"/>
              </a:ext>
            </a:extLst>
          </p:cNvPr>
          <p:cNvSpPr>
            <a:spLocks noGrp="1"/>
          </p:cNvSpPr>
          <p:nvPr>
            <p:ph type="title"/>
          </p:nvPr>
        </p:nvSpPr>
        <p:spPr>
          <a:xfrm>
            <a:off x="711200" y="37811"/>
            <a:ext cx="11098213" cy="1325563"/>
          </a:xfrm>
        </p:spPr>
        <p:txBody>
          <a:bodyPr/>
          <a:lstStyle/>
          <a:p>
            <a:r>
              <a:rPr lang="en-US"/>
              <a:t>Click to edit Master title style</a:t>
            </a:r>
            <a:endParaRPr lang="fr-CA"/>
          </a:p>
        </p:txBody>
      </p:sp>
      <p:sp>
        <p:nvSpPr>
          <p:cNvPr id="9" name="Chart Placeholder 8">
            <a:extLst>
              <a:ext uri="{FF2B5EF4-FFF2-40B4-BE49-F238E27FC236}">
                <a16:creationId xmlns:a16="http://schemas.microsoft.com/office/drawing/2014/main" id="{3537D66F-3798-610E-C1B9-FE2627894D6B}"/>
              </a:ext>
            </a:extLst>
          </p:cNvPr>
          <p:cNvSpPr>
            <a:spLocks noGrp="1"/>
          </p:cNvSpPr>
          <p:nvPr>
            <p:ph type="chart" sz="quarter" idx="11"/>
          </p:nvPr>
        </p:nvSpPr>
        <p:spPr>
          <a:xfrm>
            <a:off x="7252855" y="1417638"/>
            <a:ext cx="4556558" cy="1989138"/>
          </a:xfrm>
        </p:spPr>
        <p:txBody>
          <a:bodyPr/>
          <a:lstStyle/>
          <a:p>
            <a:endParaRPr lang="fr-CA" dirty="0"/>
          </a:p>
        </p:txBody>
      </p:sp>
      <p:sp>
        <p:nvSpPr>
          <p:cNvPr id="11" name="Text Placeholder 10">
            <a:extLst>
              <a:ext uri="{FF2B5EF4-FFF2-40B4-BE49-F238E27FC236}">
                <a16:creationId xmlns:a16="http://schemas.microsoft.com/office/drawing/2014/main" id="{177549FD-D369-A93E-0DAE-3FB8D9B18E5E}"/>
              </a:ext>
            </a:extLst>
          </p:cNvPr>
          <p:cNvSpPr>
            <a:spLocks noGrp="1"/>
          </p:cNvSpPr>
          <p:nvPr>
            <p:ph type="body" sz="quarter" idx="12"/>
          </p:nvPr>
        </p:nvSpPr>
        <p:spPr>
          <a:xfrm>
            <a:off x="7326313" y="3625850"/>
            <a:ext cx="4483100" cy="2754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pic>
        <p:nvPicPr>
          <p:cNvPr id="12" name="Picture 11">
            <a:extLst>
              <a:ext uri="{FF2B5EF4-FFF2-40B4-BE49-F238E27FC236}">
                <a16:creationId xmlns:a16="http://schemas.microsoft.com/office/drawing/2014/main" id="{9C375A4C-92C2-F456-2BED-9422A9C055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12668" y="6422207"/>
            <a:ext cx="1096745" cy="354060"/>
          </a:xfrm>
          <a:prstGeom prst="rect">
            <a:avLst/>
          </a:prstGeom>
        </p:spPr>
      </p:pic>
    </p:spTree>
    <p:extLst>
      <p:ext uri="{BB962C8B-B14F-4D97-AF65-F5344CB8AC3E}">
        <p14:creationId xmlns:p14="http://schemas.microsoft.com/office/powerpoint/2010/main" val="361521816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D48DA7-39E4-9333-79FA-0BC1C6BDD7C8}"/>
              </a:ext>
            </a:extLst>
          </p:cNvPr>
          <p:cNvSpPr>
            <a:spLocks noGrp="1"/>
          </p:cNvSpPr>
          <p:nvPr>
            <p:ph type="body" sz="quarter" idx="10"/>
          </p:nvPr>
        </p:nvSpPr>
        <p:spPr>
          <a:xfrm>
            <a:off x="711201" y="1417637"/>
            <a:ext cx="6362460" cy="5138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itle 3">
            <a:extLst>
              <a:ext uri="{FF2B5EF4-FFF2-40B4-BE49-F238E27FC236}">
                <a16:creationId xmlns:a16="http://schemas.microsoft.com/office/drawing/2014/main" id="{CAE14C7F-AC19-7707-9EF8-ACD4308F9BF2}"/>
              </a:ext>
            </a:extLst>
          </p:cNvPr>
          <p:cNvSpPr>
            <a:spLocks noGrp="1"/>
          </p:cNvSpPr>
          <p:nvPr>
            <p:ph type="title"/>
          </p:nvPr>
        </p:nvSpPr>
        <p:spPr>
          <a:xfrm>
            <a:off x="711200" y="37811"/>
            <a:ext cx="11098213" cy="1325563"/>
          </a:xfrm>
        </p:spPr>
        <p:txBody>
          <a:bodyPr/>
          <a:lstStyle/>
          <a:p>
            <a:r>
              <a:rPr lang="en-US"/>
              <a:t>Click to edit Master title style</a:t>
            </a:r>
            <a:endParaRPr lang="fr-CA"/>
          </a:p>
        </p:txBody>
      </p:sp>
      <p:pic>
        <p:nvPicPr>
          <p:cNvPr id="12" name="Picture 11">
            <a:extLst>
              <a:ext uri="{FF2B5EF4-FFF2-40B4-BE49-F238E27FC236}">
                <a16:creationId xmlns:a16="http://schemas.microsoft.com/office/drawing/2014/main" id="{9C375A4C-92C2-F456-2BED-9422A9C055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12668" y="6422207"/>
            <a:ext cx="1096745" cy="354060"/>
          </a:xfrm>
          <a:prstGeom prst="rect">
            <a:avLst/>
          </a:prstGeom>
        </p:spPr>
      </p:pic>
      <p:sp>
        <p:nvSpPr>
          <p:cNvPr id="5" name="SmartArt Placeholder 4">
            <a:extLst>
              <a:ext uri="{FF2B5EF4-FFF2-40B4-BE49-F238E27FC236}">
                <a16:creationId xmlns:a16="http://schemas.microsoft.com/office/drawing/2014/main" id="{DDAE429D-C248-9F66-5719-C6CAABA31C0A}"/>
              </a:ext>
            </a:extLst>
          </p:cNvPr>
          <p:cNvSpPr>
            <a:spLocks noGrp="1"/>
          </p:cNvSpPr>
          <p:nvPr>
            <p:ph type="dgm" sz="quarter" idx="11"/>
          </p:nvPr>
        </p:nvSpPr>
        <p:spPr>
          <a:xfrm>
            <a:off x="7556500" y="1776413"/>
            <a:ext cx="3692525" cy="2898775"/>
          </a:xfrm>
        </p:spPr>
        <p:txBody>
          <a:bodyPr/>
          <a:lstStyle/>
          <a:p>
            <a:endParaRPr lang="en-US" dirty="0"/>
          </a:p>
        </p:txBody>
      </p:sp>
    </p:spTree>
    <p:extLst>
      <p:ext uri="{BB962C8B-B14F-4D97-AF65-F5344CB8AC3E}">
        <p14:creationId xmlns:p14="http://schemas.microsoft.com/office/powerpoint/2010/main" val="331815838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x">
  <p:cSld name="Blank copy 7">
    <p:spTree>
      <p:nvGrpSpPr>
        <p:cNvPr id="1" name=""/>
        <p:cNvGrpSpPr/>
        <p:nvPr/>
      </p:nvGrpSpPr>
      <p:grpSpPr>
        <a:xfrm>
          <a:off x="0" y="0"/>
          <a:ext cx="0" cy="0"/>
          <a:chOff x="0" y="0"/>
          <a:chExt cx="0" cy="0"/>
        </a:xfrm>
      </p:grpSpPr>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122" name="_.jpg"/>
          <p:cNvSpPr>
            <a:spLocks noGrp="1"/>
          </p:cNvSpPr>
          <p:nvPr>
            <p:ph type="pic" sz="quarter" idx="13"/>
          </p:nvPr>
        </p:nvSpPr>
        <p:spPr>
          <a:xfrm>
            <a:off x="6093782" y="668282"/>
            <a:ext cx="5046942" cy="1836801"/>
          </a:xfrm>
          <a:prstGeom prst="rect">
            <a:avLst/>
          </a:prstGeom>
        </p:spPr>
        <p:txBody>
          <a:bodyPr lIns="91439" tIns="45719" rIns="91439" bIns="45719" anchor="t">
            <a:noAutofit/>
          </a:bodyPr>
          <a:lstStyle/>
          <a:p>
            <a:endParaRPr dirty="0"/>
          </a:p>
        </p:txBody>
      </p:sp>
    </p:spTree>
    <p:extLst>
      <p:ext uri="{BB962C8B-B14F-4D97-AF65-F5344CB8AC3E}">
        <p14:creationId xmlns:p14="http://schemas.microsoft.com/office/powerpoint/2010/main" val="188952138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5202468" y="976085"/>
            <a:ext cx="2400300" cy="2400300"/>
          </a:xfrm>
          <a:custGeom>
            <a:avLst/>
            <a:gdLst>
              <a:gd name="connsiteX0" fmla="*/ 1200150 w 2400300"/>
              <a:gd name="connsiteY0" fmla="*/ 0 h 2400300"/>
              <a:gd name="connsiteX1" fmla="*/ 2400300 w 2400300"/>
              <a:gd name="connsiteY1" fmla="*/ 1200150 h 2400300"/>
              <a:gd name="connsiteX2" fmla="*/ 1200150 w 2400300"/>
              <a:gd name="connsiteY2" fmla="*/ 2400300 h 2400300"/>
              <a:gd name="connsiteX3" fmla="*/ 0 w 2400300"/>
              <a:gd name="connsiteY3" fmla="*/ 1200150 h 2400300"/>
              <a:gd name="connsiteX4" fmla="*/ 1200150 w 2400300"/>
              <a:gd name="connsiteY4" fmla="*/ 0 h 240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300" h="2400300">
                <a:moveTo>
                  <a:pt x="1200150" y="0"/>
                </a:moveTo>
                <a:cubicBezTo>
                  <a:pt x="1862975" y="0"/>
                  <a:pt x="2400300" y="537325"/>
                  <a:pt x="2400300" y="1200150"/>
                </a:cubicBezTo>
                <a:cubicBezTo>
                  <a:pt x="2400300" y="1862975"/>
                  <a:pt x="1862975" y="2400300"/>
                  <a:pt x="1200150" y="2400300"/>
                </a:cubicBezTo>
                <a:cubicBezTo>
                  <a:pt x="537325" y="2400300"/>
                  <a:pt x="0" y="1862975"/>
                  <a:pt x="0" y="1200150"/>
                </a:cubicBezTo>
                <a:cubicBezTo>
                  <a:pt x="0" y="537325"/>
                  <a:pt x="537325" y="0"/>
                  <a:pt x="1200150"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53555188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39A602-70BE-1F30-223E-3B24B9FF611B}"/>
              </a:ext>
            </a:extLst>
          </p:cNvPr>
          <p:cNvSpPr>
            <a:spLocks noGrp="1"/>
          </p:cNvSpPr>
          <p:nvPr>
            <p:ph type="dt" sz="half" idx="10"/>
          </p:nvPr>
        </p:nvSpPr>
        <p:spPr>
          <a:xfrm>
            <a:off x="7328647" y="6360272"/>
            <a:ext cx="2743200" cy="365125"/>
          </a:xfrm>
          <a:prstGeom prst="rect">
            <a:avLst/>
          </a:prstGeom>
        </p:spPr>
        <p:txBody>
          <a:bodyPr/>
          <a:lstStyle/>
          <a:p>
            <a:fld id="{41A8F465-2BEF-4072-B924-42A7275BBC4F}" type="datetimeFigureOut">
              <a:rPr lang="fr-CA" smtClean="0"/>
              <a:t>2026-04-15</a:t>
            </a:fld>
            <a:endParaRPr lang="fr-CA" dirty="0"/>
          </a:p>
        </p:txBody>
      </p:sp>
      <p:sp>
        <p:nvSpPr>
          <p:cNvPr id="3" name="Footer Placeholder 2">
            <a:extLst>
              <a:ext uri="{FF2B5EF4-FFF2-40B4-BE49-F238E27FC236}">
                <a16:creationId xmlns:a16="http://schemas.microsoft.com/office/drawing/2014/main" id="{70637059-C2D5-4B37-FA00-17B45C3A6E48}"/>
              </a:ext>
            </a:extLst>
          </p:cNvPr>
          <p:cNvSpPr>
            <a:spLocks noGrp="1"/>
          </p:cNvSpPr>
          <p:nvPr>
            <p:ph type="ftr" sz="quarter" idx="11"/>
          </p:nvPr>
        </p:nvSpPr>
        <p:spPr>
          <a:xfrm>
            <a:off x="4038600" y="6356350"/>
            <a:ext cx="4114800" cy="365125"/>
          </a:xfrm>
          <a:prstGeom prst="rect">
            <a:avLst/>
          </a:prstGeom>
        </p:spPr>
        <p:txBody>
          <a:bodyPr/>
          <a:lstStyle/>
          <a:p>
            <a:endParaRPr lang="fr-CA" dirty="0"/>
          </a:p>
        </p:txBody>
      </p:sp>
      <p:sp>
        <p:nvSpPr>
          <p:cNvPr id="4" name="Slide Number Placeholder 3">
            <a:extLst>
              <a:ext uri="{FF2B5EF4-FFF2-40B4-BE49-F238E27FC236}">
                <a16:creationId xmlns:a16="http://schemas.microsoft.com/office/drawing/2014/main" id="{334F3751-FEFB-FDCC-BAB4-182DDB115665}"/>
              </a:ext>
            </a:extLst>
          </p:cNvPr>
          <p:cNvSpPr>
            <a:spLocks noGrp="1"/>
          </p:cNvSpPr>
          <p:nvPr>
            <p:ph type="sldNum" sz="quarter" idx="12"/>
          </p:nvPr>
        </p:nvSpPr>
        <p:spPr>
          <a:xfrm>
            <a:off x="8610600" y="6356350"/>
            <a:ext cx="2743200" cy="365125"/>
          </a:xfrm>
          <a:prstGeom prst="rect">
            <a:avLst/>
          </a:prstGeom>
        </p:spPr>
        <p:txBody>
          <a:bodyPr/>
          <a:lstStyle/>
          <a:p>
            <a:fld id="{34FA4B39-7A4B-4891-8981-3E7D5F258997}" type="slidenum">
              <a:rPr lang="fr-CA" smtClean="0"/>
              <a:t>‹#›</a:t>
            </a:fld>
            <a:endParaRPr lang="fr-CA" dirty="0"/>
          </a:p>
        </p:txBody>
      </p:sp>
      <p:sp>
        <p:nvSpPr>
          <p:cNvPr id="6" name="Rectangle 5">
            <a:extLst>
              <a:ext uri="{FF2B5EF4-FFF2-40B4-BE49-F238E27FC236}">
                <a16:creationId xmlns:a16="http://schemas.microsoft.com/office/drawing/2014/main" id="{47477118-6494-FFDA-8594-4C5E7F626479}"/>
              </a:ext>
            </a:extLst>
          </p:cNvPr>
          <p:cNvSpPr/>
          <p:nvPr userDrawn="1"/>
        </p:nvSpPr>
        <p:spPr>
          <a:xfrm>
            <a:off x="216274" y="690114"/>
            <a:ext cx="11975725" cy="578667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defPPr>
              <a:defRPr lang="en-CA"/>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en-C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F9078127-A26C-B388-35D9-A512A535A4F6}"/>
              </a:ext>
            </a:extLst>
          </p:cNvPr>
          <p:cNvSpPr>
            <a:spLocks noGrp="1"/>
          </p:cNvSpPr>
          <p:nvPr>
            <p:ph idx="1"/>
          </p:nvPr>
        </p:nvSpPr>
        <p:spPr>
          <a:xfrm>
            <a:off x="144184" y="952111"/>
            <a:ext cx="11975724" cy="528478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pic>
        <p:nvPicPr>
          <p:cNvPr id="8" name="Picture 7">
            <a:extLst>
              <a:ext uri="{FF2B5EF4-FFF2-40B4-BE49-F238E27FC236}">
                <a16:creationId xmlns:a16="http://schemas.microsoft.com/office/drawing/2014/main" id="{B0553A7E-27D4-DC1F-A0E0-9908ABEF264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3351" y="6549036"/>
            <a:ext cx="757950" cy="244687"/>
          </a:xfrm>
          <a:prstGeom prst="rect">
            <a:avLst/>
          </a:prstGeom>
        </p:spPr>
      </p:pic>
    </p:spTree>
    <p:extLst>
      <p:ext uri="{BB962C8B-B14F-4D97-AF65-F5344CB8AC3E}">
        <p14:creationId xmlns:p14="http://schemas.microsoft.com/office/powerpoint/2010/main" val="327046591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39A602-70BE-1F30-223E-3B24B9FF611B}"/>
              </a:ext>
            </a:extLst>
          </p:cNvPr>
          <p:cNvSpPr>
            <a:spLocks noGrp="1"/>
          </p:cNvSpPr>
          <p:nvPr>
            <p:ph type="dt" sz="half" idx="10"/>
          </p:nvPr>
        </p:nvSpPr>
        <p:spPr>
          <a:xfrm>
            <a:off x="7328647" y="6360272"/>
            <a:ext cx="2743200" cy="365125"/>
          </a:xfrm>
          <a:prstGeom prst="rect">
            <a:avLst/>
          </a:prstGeom>
        </p:spPr>
        <p:txBody>
          <a:bodyPr/>
          <a:lstStyle/>
          <a:p>
            <a:fld id="{41A8F465-2BEF-4072-B924-42A7275BBC4F}" type="datetimeFigureOut">
              <a:rPr lang="fr-CA" smtClean="0"/>
              <a:t>2026-04-15</a:t>
            </a:fld>
            <a:endParaRPr lang="fr-CA" dirty="0"/>
          </a:p>
        </p:txBody>
      </p:sp>
      <p:sp>
        <p:nvSpPr>
          <p:cNvPr id="3" name="Footer Placeholder 2">
            <a:extLst>
              <a:ext uri="{FF2B5EF4-FFF2-40B4-BE49-F238E27FC236}">
                <a16:creationId xmlns:a16="http://schemas.microsoft.com/office/drawing/2014/main" id="{70637059-C2D5-4B37-FA00-17B45C3A6E48}"/>
              </a:ext>
            </a:extLst>
          </p:cNvPr>
          <p:cNvSpPr>
            <a:spLocks noGrp="1"/>
          </p:cNvSpPr>
          <p:nvPr>
            <p:ph type="ftr" sz="quarter" idx="11"/>
          </p:nvPr>
        </p:nvSpPr>
        <p:spPr>
          <a:xfrm>
            <a:off x="4038600" y="6356350"/>
            <a:ext cx="4114800" cy="365125"/>
          </a:xfrm>
          <a:prstGeom prst="rect">
            <a:avLst/>
          </a:prstGeom>
        </p:spPr>
        <p:txBody>
          <a:bodyPr/>
          <a:lstStyle/>
          <a:p>
            <a:endParaRPr lang="fr-CA" dirty="0"/>
          </a:p>
        </p:txBody>
      </p:sp>
      <p:sp>
        <p:nvSpPr>
          <p:cNvPr id="4" name="Slide Number Placeholder 3">
            <a:extLst>
              <a:ext uri="{FF2B5EF4-FFF2-40B4-BE49-F238E27FC236}">
                <a16:creationId xmlns:a16="http://schemas.microsoft.com/office/drawing/2014/main" id="{334F3751-FEFB-FDCC-BAB4-182DDB115665}"/>
              </a:ext>
            </a:extLst>
          </p:cNvPr>
          <p:cNvSpPr>
            <a:spLocks noGrp="1"/>
          </p:cNvSpPr>
          <p:nvPr>
            <p:ph type="sldNum" sz="quarter" idx="12"/>
          </p:nvPr>
        </p:nvSpPr>
        <p:spPr>
          <a:xfrm>
            <a:off x="8610600" y="6356350"/>
            <a:ext cx="2743200" cy="365125"/>
          </a:xfrm>
          <a:prstGeom prst="rect">
            <a:avLst/>
          </a:prstGeom>
        </p:spPr>
        <p:txBody>
          <a:bodyPr/>
          <a:lstStyle/>
          <a:p>
            <a:fld id="{34FA4B39-7A4B-4891-8981-3E7D5F258997}" type="slidenum">
              <a:rPr lang="fr-CA" smtClean="0"/>
              <a:t>‹#›</a:t>
            </a:fld>
            <a:endParaRPr lang="fr-CA" dirty="0"/>
          </a:p>
        </p:txBody>
      </p:sp>
      <p:sp>
        <p:nvSpPr>
          <p:cNvPr id="7" name="Content Placeholder 2">
            <a:extLst>
              <a:ext uri="{FF2B5EF4-FFF2-40B4-BE49-F238E27FC236}">
                <a16:creationId xmlns:a16="http://schemas.microsoft.com/office/drawing/2014/main" id="{F9078127-A26C-B388-35D9-A512A535A4F6}"/>
              </a:ext>
            </a:extLst>
          </p:cNvPr>
          <p:cNvSpPr>
            <a:spLocks noGrp="1"/>
          </p:cNvSpPr>
          <p:nvPr>
            <p:ph idx="1"/>
          </p:nvPr>
        </p:nvSpPr>
        <p:spPr>
          <a:xfrm>
            <a:off x="144184" y="952111"/>
            <a:ext cx="11975724" cy="528478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pic>
        <p:nvPicPr>
          <p:cNvPr id="8" name="Picture 7">
            <a:extLst>
              <a:ext uri="{FF2B5EF4-FFF2-40B4-BE49-F238E27FC236}">
                <a16:creationId xmlns:a16="http://schemas.microsoft.com/office/drawing/2014/main" id="{B0553A7E-27D4-DC1F-A0E0-9908ABEF264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610600" y="6361534"/>
            <a:ext cx="3395643" cy="419479"/>
          </a:xfrm>
          <a:prstGeom prst="rect">
            <a:avLst/>
          </a:prstGeom>
        </p:spPr>
      </p:pic>
      <p:sp>
        <p:nvSpPr>
          <p:cNvPr id="11" name="AutoShape 3">
            <a:extLst>
              <a:ext uri="{FF2B5EF4-FFF2-40B4-BE49-F238E27FC236}">
                <a16:creationId xmlns:a16="http://schemas.microsoft.com/office/drawing/2014/main" id="{8002BEC7-8D1A-404D-A463-A1417FF43D1F}"/>
              </a:ext>
            </a:extLst>
          </p:cNvPr>
          <p:cNvSpPr/>
          <p:nvPr userDrawn="1"/>
        </p:nvSpPr>
        <p:spPr>
          <a:xfrm>
            <a:off x="0" y="565200"/>
            <a:ext cx="12188826" cy="0"/>
          </a:xfrm>
          <a:prstGeom prst="line">
            <a:avLst/>
          </a:prstGeom>
          <a:ln w="19050" cap="flat">
            <a:solidFill>
              <a:srgbClr val="7B7B7B"/>
            </a:solidFill>
            <a:prstDash val="sysDot"/>
            <a:headEnd type="none" w="sm" len="sm"/>
            <a:tailEnd type="none" w="sm" len="sm"/>
          </a:ln>
        </p:spPr>
        <p:txBody>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fr-CA" sz="36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12" name="AutoShape 3">
            <a:extLst>
              <a:ext uri="{FF2B5EF4-FFF2-40B4-BE49-F238E27FC236}">
                <a16:creationId xmlns:a16="http://schemas.microsoft.com/office/drawing/2014/main" id="{96AF9752-84E6-48C6-A8C2-9FAD6ED970E8}"/>
              </a:ext>
            </a:extLst>
          </p:cNvPr>
          <p:cNvSpPr/>
          <p:nvPr userDrawn="1"/>
        </p:nvSpPr>
        <p:spPr>
          <a:xfrm>
            <a:off x="-3" y="6292614"/>
            <a:ext cx="12188826" cy="0"/>
          </a:xfrm>
          <a:prstGeom prst="line">
            <a:avLst/>
          </a:prstGeom>
          <a:ln w="38100" cap="flat">
            <a:solidFill>
              <a:srgbClr val="7B7B7B"/>
            </a:solidFill>
            <a:prstDash val="solid"/>
            <a:headEnd type="none" w="sm" len="sm"/>
            <a:tailEnd type="none" w="sm" len="sm"/>
          </a:ln>
        </p:spPr>
        <p:txBody>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fr-CA" sz="3600" b="0" i="0" u="none" strike="noStrike" kern="1200" cap="none" spc="0" normalizeH="0" baseline="0" noProof="0" dirty="0">
              <a:ln>
                <a:noFill/>
              </a:ln>
              <a:solidFill>
                <a:prstClr val="black"/>
              </a:solidFill>
              <a:effectLst/>
              <a:uLnTx/>
              <a:uFillTx/>
              <a:latin typeface="Lato Light"/>
              <a:ea typeface="+mn-ea"/>
              <a:cs typeface="+mn-cs"/>
            </a:endParaRPr>
          </a:p>
        </p:txBody>
      </p:sp>
    </p:spTree>
    <p:extLst>
      <p:ext uri="{BB962C8B-B14F-4D97-AF65-F5344CB8AC3E}">
        <p14:creationId xmlns:p14="http://schemas.microsoft.com/office/powerpoint/2010/main" val="258125235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39A602-70BE-1F30-223E-3B24B9FF611B}"/>
              </a:ext>
            </a:extLst>
          </p:cNvPr>
          <p:cNvSpPr>
            <a:spLocks noGrp="1"/>
          </p:cNvSpPr>
          <p:nvPr>
            <p:ph type="dt" sz="half" idx="10"/>
          </p:nvPr>
        </p:nvSpPr>
        <p:spPr>
          <a:xfrm>
            <a:off x="7328647" y="6360272"/>
            <a:ext cx="2743200" cy="365125"/>
          </a:xfrm>
          <a:prstGeom prst="rect">
            <a:avLst/>
          </a:prstGeom>
        </p:spPr>
        <p:txBody>
          <a:bodyPr/>
          <a:lstStyle/>
          <a:p>
            <a:fld id="{41A8F465-2BEF-4072-B924-42A7275BBC4F}" type="datetimeFigureOut">
              <a:rPr lang="fr-CA" smtClean="0"/>
              <a:t>2026-04-15</a:t>
            </a:fld>
            <a:endParaRPr lang="fr-CA" dirty="0"/>
          </a:p>
        </p:txBody>
      </p:sp>
      <p:sp>
        <p:nvSpPr>
          <p:cNvPr id="3" name="Footer Placeholder 2">
            <a:extLst>
              <a:ext uri="{FF2B5EF4-FFF2-40B4-BE49-F238E27FC236}">
                <a16:creationId xmlns:a16="http://schemas.microsoft.com/office/drawing/2014/main" id="{70637059-C2D5-4B37-FA00-17B45C3A6E48}"/>
              </a:ext>
            </a:extLst>
          </p:cNvPr>
          <p:cNvSpPr>
            <a:spLocks noGrp="1"/>
          </p:cNvSpPr>
          <p:nvPr>
            <p:ph type="ftr" sz="quarter" idx="11"/>
          </p:nvPr>
        </p:nvSpPr>
        <p:spPr>
          <a:xfrm>
            <a:off x="4038600" y="6356350"/>
            <a:ext cx="4114800" cy="365125"/>
          </a:xfrm>
          <a:prstGeom prst="rect">
            <a:avLst/>
          </a:prstGeom>
        </p:spPr>
        <p:txBody>
          <a:bodyPr/>
          <a:lstStyle/>
          <a:p>
            <a:endParaRPr lang="fr-CA" dirty="0"/>
          </a:p>
        </p:txBody>
      </p:sp>
      <p:sp>
        <p:nvSpPr>
          <p:cNvPr id="4" name="Slide Number Placeholder 3">
            <a:extLst>
              <a:ext uri="{FF2B5EF4-FFF2-40B4-BE49-F238E27FC236}">
                <a16:creationId xmlns:a16="http://schemas.microsoft.com/office/drawing/2014/main" id="{334F3751-FEFB-FDCC-BAB4-182DDB115665}"/>
              </a:ext>
            </a:extLst>
          </p:cNvPr>
          <p:cNvSpPr>
            <a:spLocks noGrp="1"/>
          </p:cNvSpPr>
          <p:nvPr>
            <p:ph type="sldNum" sz="quarter" idx="12"/>
          </p:nvPr>
        </p:nvSpPr>
        <p:spPr>
          <a:xfrm>
            <a:off x="8610600" y="6356350"/>
            <a:ext cx="2743200" cy="365125"/>
          </a:xfrm>
          <a:prstGeom prst="rect">
            <a:avLst/>
          </a:prstGeom>
        </p:spPr>
        <p:txBody>
          <a:bodyPr/>
          <a:lstStyle/>
          <a:p>
            <a:fld id="{34FA4B39-7A4B-4891-8981-3E7D5F258997}" type="slidenum">
              <a:rPr lang="fr-CA" smtClean="0"/>
              <a:t>‹#›</a:t>
            </a:fld>
            <a:endParaRPr lang="fr-CA" dirty="0"/>
          </a:p>
        </p:txBody>
      </p:sp>
      <p:sp>
        <p:nvSpPr>
          <p:cNvPr id="7" name="Content Placeholder 2">
            <a:extLst>
              <a:ext uri="{FF2B5EF4-FFF2-40B4-BE49-F238E27FC236}">
                <a16:creationId xmlns:a16="http://schemas.microsoft.com/office/drawing/2014/main" id="{F9078127-A26C-B388-35D9-A512A535A4F6}"/>
              </a:ext>
            </a:extLst>
          </p:cNvPr>
          <p:cNvSpPr>
            <a:spLocks noGrp="1"/>
          </p:cNvSpPr>
          <p:nvPr>
            <p:ph idx="1"/>
          </p:nvPr>
        </p:nvSpPr>
        <p:spPr>
          <a:xfrm>
            <a:off x="144184" y="952111"/>
            <a:ext cx="11975724" cy="528478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pic>
        <p:nvPicPr>
          <p:cNvPr id="8" name="Picture 7">
            <a:extLst>
              <a:ext uri="{FF2B5EF4-FFF2-40B4-BE49-F238E27FC236}">
                <a16:creationId xmlns:a16="http://schemas.microsoft.com/office/drawing/2014/main" id="{B0553A7E-27D4-DC1F-A0E0-9908ABEF264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610600" y="6361534"/>
            <a:ext cx="3395643" cy="419479"/>
          </a:xfrm>
          <a:prstGeom prst="rect">
            <a:avLst/>
          </a:prstGeom>
        </p:spPr>
      </p:pic>
      <p:sp>
        <p:nvSpPr>
          <p:cNvPr id="11" name="AutoShape 3">
            <a:extLst>
              <a:ext uri="{FF2B5EF4-FFF2-40B4-BE49-F238E27FC236}">
                <a16:creationId xmlns:a16="http://schemas.microsoft.com/office/drawing/2014/main" id="{8002BEC7-8D1A-404D-A463-A1417FF43D1F}"/>
              </a:ext>
            </a:extLst>
          </p:cNvPr>
          <p:cNvSpPr/>
          <p:nvPr userDrawn="1"/>
        </p:nvSpPr>
        <p:spPr>
          <a:xfrm>
            <a:off x="0" y="565200"/>
            <a:ext cx="12188826" cy="0"/>
          </a:xfrm>
          <a:prstGeom prst="line">
            <a:avLst/>
          </a:prstGeom>
          <a:ln w="19050" cap="flat">
            <a:solidFill>
              <a:srgbClr val="7B7B7B"/>
            </a:solidFill>
            <a:prstDash val="sysDot"/>
            <a:headEnd type="none" w="sm" len="sm"/>
            <a:tailEnd type="none" w="sm" len="sm"/>
          </a:ln>
        </p:spPr>
        <p:txBody>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fr-CA" sz="36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12" name="AutoShape 3">
            <a:extLst>
              <a:ext uri="{FF2B5EF4-FFF2-40B4-BE49-F238E27FC236}">
                <a16:creationId xmlns:a16="http://schemas.microsoft.com/office/drawing/2014/main" id="{96AF9752-84E6-48C6-A8C2-9FAD6ED970E8}"/>
              </a:ext>
            </a:extLst>
          </p:cNvPr>
          <p:cNvSpPr/>
          <p:nvPr userDrawn="1"/>
        </p:nvSpPr>
        <p:spPr>
          <a:xfrm>
            <a:off x="-3" y="6292614"/>
            <a:ext cx="12188826" cy="0"/>
          </a:xfrm>
          <a:prstGeom prst="line">
            <a:avLst/>
          </a:prstGeom>
          <a:ln w="38100" cap="flat">
            <a:solidFill>
              <a:srgbClr val="7B7B7B"/>
            </a:solidFill>
            <a:prstDash val="solid"/>
            <a:headEnd type="none" w="sm" len="sm"/>
            <a:tailEnd type="none" w="sm" len="sm"/>
          </a:ln>
        </p:spPr>
        <p:txBody>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fr-CA" sz="36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9" name="Right Triangle 8">
            <a:extLst>
              <a:ext uri="{FF2B5EF4-FFF2-40B4-BE49-F238E27FC236}">
                <a16:creationId xmlns:a16="http://schemas.microsoft.com/office/drawing/2014/main" id="{9F81C725-D0C4-46EB-BBD3-AFFC21C0380E}"/>
              </a:ext>
            </a:extLst>
          </p:cNvPr>
          <p:cNvSpPr/>
          <p:nvPr userDrawn="1"/>
        </p:nvSpPr>
        <p:spPr>
          <a:xfrm rot="10800000">
            <a:off x="11601449" y="0"/>
            <a:ext cx="590549" cy="565200"/>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0" name="Slide Number Placeholder 5">
            <a:extLst>
              <a:ext uri="{FF2B5EF4-FFF2-40B4-BE49-F238E27FC236}">
                <a16:creationId xmlns:a16="http://schemas.microsoft.com/office/drawing/2014/main" id="{8350D205-BDD5-496A-A6EF-98BEF7F7BE9D}"/>
              </a:ext>
            </a:extLst>
          </p:cNvPr>
          <p:cNvSpPr txBox="1">
            <a:spLocks/>
          </p:cNvSpPr>
          <p:nvPr userDrawn="1"/>
        </p:nvSpPr>
        <p:spPr>
          <a:xfrm>
            <a:off x="11694017" y="0"/>
            <a:ext cx="497983" cy="365125"/>
          </a:xfrm>
          <a:prstGeom prst="rect">
            <a:avLst/>
          </a:prstGeom>
        </p:spPr>
        <p:txBody>
          <a:bodyP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42D271C-ADEA-4E6F-8D46-56EDED7409E0}" type="slidenum">
              <a:rPr kumimoji="0" lang="en-US" sz="1200" b="1"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3" name="Title 16">
            <a:extLst>
              <a:ext uri="{FF2B5EF4-FFF2-40B4-BE49-F238E27FC236}">
                <a16:creationId xmlns:a16="http://schemas.microsoft.com/office/drawing/2014/main" id="{10F54C72-F2C3-4449-8BDE-B24BDD17EE16}"/>
              </a:ext>
            </a:extLst>
          </p:cNvPr>
          <p:cNvSpPr txBox="1">
            <a:spLocks/>
          </p:cNvSpPr>
          <p:nvPr userDrawn="1"/>
        </p:nvSpPr>
        <p:spPr>
          <a:xfrm>
            <a:off x="108138" y="6300080"/>
            <a:ext cx="6797492" cy="558712"/>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spcBef>
                <a:spcPts val="0"/>
              </a:spcBef>
              <a:defRPr/>
            </a:pPr>
            <a:r>
              <a:rPr lang="en-US" sz="1600" dirty="0">
                <a:solidFill>
                  <a:srgbClr val="454545"/>
                </a:solidFill>
                <a:latin typeface="Franklin Gothic Medium Cond" panose="020B0606030402020204" pitchFamily="34" charset="0"/>
                <a:ea typeface="Calibri" panose="020F0502020204030204" pitchFamily="34" charset="0"/>
                <a:cs typeface="Calibri" panose="020F0502020204030204" pitchFamily="34" charset="0"/>
              </a:rPr>
              <a:t>December 2025</a:t>
            </a:r>
          </a:p>
        </p:txBody>
      </p:sp>
    </p:spTree>
    <p:extLst>
      <p:ext uri="{BB962C8B-B14F-4D97-AF65-F5344CB8AC3E}">
        <p14:creationId xmlns:p14="http://schemas.microsoft.com/office/powerpoint/2010/main" val="2122686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2902856" y="1273629"/>
            <a:ext cx="3193144" cy="4310743"/>
          </a:xfrm>
          <a:custGeom>
            <a:avLst/>
            <a:gdLst>
              <a:gd name="connsiteX0" fmla="*/ 0 w 3193144"/>
              <a:gd name="connsiteY0" fmla="*/ 0 h 4310743"/>
              <a:gd name="connsiteX1" fmla="*/ 3193144 w 3193144"/>
              <a:gd name="connsiteY1" fmla="*/ 0 h 4310743"/>
              <a:gd name="connsiteX2" fmla="*/ 3193144 w 3193144"/>
              <a:gd name="connsiteY2" fmla="*/ 4310743 h 4310743"/>
              <a:gd name="connsiteX3" fmla="*/ 0 w 3193144"/>
              <a:gd name="connsiteY3" fmla="*/ 4310743 h 4310743"/>
            </a:gdLst>
            <a:ahLst/>
            <a:cxnLst>
              <a:cxn ang="0">
                <a:pos x="connsiteX0" y="connsiteY0"/>
              </a:cxn>
              <a:cxn ang="0">
                <a:pos x="connsiteX1" y="connsiteY1"/>
              </a:cxn>
              <a:cxn ang="0">
                <a:pos x="connsiteX2" y="connsiteY2"/>
              </a:cxn>
              <a:cxn ang="0">
                <a:pos x="connsiteX3" y="connsiteY3"/>
              </a:cxn>
            </a:cxnLst>
            <a:rect l="l" t="t" r="r" b="b"/>
            <a:pathLst>
              <a:path w="3193144" h="4310743">
                <a:moveTo>
                  <a:pt x="0" y="0"/>
                </a:moveTo>
                <a:lnTo>
                  <a:pt x="3193144" y="0"/>
                </a:lnTo>
                <a:lnTo>
                  <a:pt x="3193144" y="4310743"/>
                </a:lnTo>
                <a:lnTo>
                  <a:pt x="0" y="4310743"/>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211920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4" name="Picture Placeholder 13"/>
          <p:cNvSpPr>
            <a:spLocks noGrp="1"/>
          </p:cNvSpPr>
          <p:nvPr>
            <p:ph type="pic" sz="quarter" idx="11"/>
          </p:nvPr>
        </p:nvSpPr>
        <p:spPr>
          <a:xfrm>
            <a:off x="2590800" y="2231571"/>
            <a:ext cx="2162628" cy="2394857"/>
          </a:xfrm>
          <a:custGeom>
            <a:avLst/>
            <a:gdLst>
              <a:gd name="connsiteX0" fmla="*/ 0 w 2162628"/>
              <a:gd name="connsiteY0" fmla="*/ 0 h 2394857"/>
              <a:gd name="connsiteX1" fmla="*/ 2162628 w 2162628"/>
              <a:gd name="connsiteY1" fmla="*/ 0 h 2394857"/>
              <a:gd name="connsiteX2" fmla="*/ 2162628 w 2162628"/>
              <a:gd name="connsiteY2" fmla="*/ 2394857 h 2394857"/>
              <a:gd name="connsiteX3" fmla="*/ 0 w 2162628"/>
              <a:gd name="connsiteY3" fmla="*/ 2394857 h 2394857"/>
            </a:gdLst>
            <a:ahLst/>
            <a:cxnLst>
              <a:cxn ang="0">
                <a:pos x="connsiteX0" y="connsiteY0"/>
              </a:cxn>
              <a:cxn ang="0">
                <a:pos x="connsiteX1" y="connsiteY1"/>
              </a:cxn>
              <a:cxn ang="0">
                <a:pos x="connsiteX2" y="connsiteY2"/>
              </a:cxn>
              <a:cxn ang="0">
                <a:pos x="connsiteX3" y="connsiteY3"/>
              </a:cxn>
            </a:cxnLst>
            <a:rect l="l" t="t" r="r" b="b"/>
            <a:pathLst>
              <a:path w="2162628" h="2394857">
                <a:moveTo>
                  <a:pt x="0" y="0"/>
                </a:moveTo>
                <a:lnTo>
                  <a:pt x="2162628" y="0"/>
                </a:lnTo>
                <a:lnTo>
                  <a:pt x="2162628" y="2394857"/>
                </a:lnTo>
                <a:lnTo>
                  <a:pt x="0" y="2394857"/>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5" name="Picture Placeholder 14"/>
          <p:cNvSpPr>
            <a:spLocks noGrp="1"/>
          </p:cNvSpPr>
          <p:nvPr>
            <p:ph type="pic" sz="quarter" idx="12"/>
          </p:nvPr>
        </p:nvSpPr>
        <p:spPr>
          <a:xfrm>
            <a:off x="5014686" y="2231571"/>
            <a:ext cx="2162628" cy="2394857"/>
          </a:xfrm>
          <a:custGeom>
            <a:avLst/>
            <a:gdLst>
              <a:gd name="connsiteX0" fmla="*/ 0 w 2162628"/>
              <a:gd name="connsiteY0" fmla="*/ 0 h 2394857"/>
              <a:gd name="connsiteX1" fmla="*/ 2162628 w 2162628"/>
              <a:gd name="connsiteY1" fmla="*/ 0 h 2394857"/>
              <a:gd name="connsiteX2" fmla="*/ 2162628 w 2162628"/>
              <a:gd name="connsiteY2" fmla="*/ 2394857 h 2394857"/>
              <a:gd name="connsiteX3" fmla="*/ 0 w 2162628"/>
              <a:gd name="connsiteY3" fmla="*/ 2394857 h 2394857"/>
            </a:gdLst>
            <a:ahLst/>
            <a:cxnLst>
              <a:cxn ang="0">
                <a:pos x="connsiteX0" y="connsiteY0"/>
              </a:cxn>
              <a:cxn ang="0">
                <a:pos x="connsiteX1" y="connsiteY1"/>
              </a:cxn>
              <a:cxn ang="0">
                <a:pos x="connsiteX2" y="connsiteY2"/>
              </a:cxn>
              <a:cxn ang="0">
                <a:pos x="connsiteX3" y="connsiteY3"/>
              </a:cxn>
            </a:cxnLst>
            <a:rect l="l" t="t" r="r" b="b"/>
            <a:pathLst>
              <a:path w="2162628" h="2394857">
                <a:moveTo>
                  <a:pt x="0" y="0"/>
                </a:moveTo>
                <a:lnTo>
                  <a:pt x="2162628" y="0"/>
                </a:lnTo>
                <a:lnTo>
                  <a:pt x="2162628" y="2394857"/>
                </a:lnTo>
                <a:lnTo>
                  <a:pt x="0" y="2394857"/>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3" name="Picture Placeholder 12"/>
          <p:cNvSpPr>
            <a:spLocks noGrp="1"/>
          </p:cNvSpPr>
          <p:nvPr>
            <p:ph type="pic" sz="quarter" idx="13"/>
          </p:nvPr>
        </p:nvSpPr>
        <p:spPr>
          <a:xfrm>
            <a:off x="7438572" y="2231571"/>
            <a:ext cx="2162628" cy="2394857"/>
          </a:xfrm>
          <a:custGeom>
            <a:avLst/>
            <a:gdLst>
              <a:gd name="connsiteX0" fmla="*/ 0 w 2162628"/>
              <a:gd name="connsiteY0" fmla="*/ 0 h 2394857"/>
              <a:gd name="connsiteX1" fmla="*/ 2162628 w 2162628"/>
              <a:gd name="connsiteY1" fmla="*/ 0 h 2394857"/>
              <a:gd name="connsiteX2" fmla="*/ 2162628 w 2162628"/>
              <a:gd name="connsiteY2" fmla="*/ 2394857 h 2394857"/>
              <a:gd name="connsiteX3" fmla="*/ 0 w 2162628"/>
              <a:gd name="connsiteY3" fmla="*/ 2394857 h 2394857"/>
            </a:gdLst>
            <a:ahLst/>
            <a:cxnLst>
              <a:cxn ang="0">
                <a:pos x="connsiteX0" y="connsiteY0"/>
              </a:cxn>
              <a:cxn ang="0">
                <a:pos x="connsiteX1" y="connsiteY1"/>
              </a:cxn>
              <a:cxn ang="0">
                <a:pos x="connsiteX2" y="connsiteY2"/>
              </a:cxn>
              <a:cxn ang="0">
                <a:pos x="connsiteX3" y="connsiteY3"/>
              </a:cxn>
            </a:cxnLst>
            <a:rect l="l" t="t" r="r" b="b"/>
            <a:pathLst>
              <a:path w="2162628" h="2394857">
                <a:moveTo>
                  <a:pt x="0" y="0"/>
                </a:moveTo>
                <a:lnTo>
                  <a:pt x="2162628" y="0"/>
                </a:lnTo>
                <a:lnTo>
                  <a:pt x="2162628" y="2394857"/>
                </a:lnTo>
                <a:lnTo>
                  <a:pt x="0" y="2394857"/>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2207750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933450" y="723900"/>
            <a:ext cx="5162550" cy="5295900"/>
          </a:xfrm>
          <a:custGeom>
            <a:avLst/>
            <a:gdLst>
              <a:gd name="connsiteX0" fmla="*/ 0 w 5162550"/>
              <a:gd name="connsiteY0" fmla="*/ 0 h 5295900"/>
              <a:gd name="connsiteX1" fmla="*/ 5162550 w 5162550"/>
              <a:gd name="connsiteY1" fmla="*/ 0 h 5295900"/>
              <a:gd name="connsiteX2" fmla="*/ 5162550 w 5162550"/>
              <a:gd name="connsiteY2" fmla="*/ 5295900 h 5295900"/>
              <a:gd name="connsiteX3" fmla="*/ 0 w 5162550"/>
              <a:gd name="connsiteY3" fmla="*/ 5295900 h 5295900"/>
            </a:gdLst>
            <a:ahLst/>
            <a:cxnLst>
              <a:cxn ang="0">
                <a:pos x="connsiteX0" y="connsiteY0"/>
              </a:cxn>
              <a:cxn ang="0">
                <a:pos x="connsiteX1" y="connsiteY1"/>
              </a:cxn>
              <a:cxn ang="0">
                <a:pos x="connsiteX2" y="connsiteY2"/>
              </a:cxn>
              <a:cxn ang="0">
                <a:pos x="connsiteX3" y="connsiteY3"/>
              </a:cxn>
            </a:cxnLst>
            <a:rect l="l" t="t" r="r" b="b"/>
            <a:pathLst>
              <a:path w="5162550" h="5295900">
                <a:moveTo>
                  <a:pt x="0" y="0"/>
                </a:moveTo>
                <a:lnTo>
                  <a:pt x="5162550" y="0"/>
                </a:lnTo>
                <a:lnTo>
                  <a:pt x="5162550" y="5295900"/>
                </a:lnTo>
                <a:lnTo>
                  <a:pt x="0" y="52959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60197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5162550" y="714375"/>
            <a:ext cx="2838450" cy="2590800"/>
          </a:xfrm>
          <a:custGeom>
            <a:avLst/>
            <a:gdLst>
              <a:gd name="connsiteX0" fmla="*/ 0 w 2838450"/>
              <a:gd name="connsiteY0" fmla="*/ 0 h 2590800"/>
              <a:gd name="connsiteX1" fmla="*/ 2838450 w 2838450"/>
              <a:gd name="connsiteY1" fmla="*/ 0 h 2590800"/>
              <a:gd name="connsiteX2" fmla="*/ 2838450 w 2838450"/>
              <a:gd name="connsiteY2" fmla="*/ 2590800 h 2590800"/>
              <a:gd name="connsiteX3" fmla="*/ 0 w 2838450"/>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2838450" h="2590800">
                <a:moveTo>
                  <a:pt x="0" y="0"/>
                </a:moveTo>
                <a:lnTo>
                  <a:pt x="2838450" y="0"/>
                </a:lnTo>
                <a:lnTo>
                  <a:pt x="2838450" y="2590800"/>
                </a:lnTo>
                <a:lnTo>
                  <a:pt x="0" y="2590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6" name="Picture Placeholder 15"/>
          <p:cNvSpPr>
            <a:spLocks noGrp="1"/>
          </p:cNvSpPr>
          <p:nvPr>
            <p:ph type="pic" sz="quarter" idx="12"/>
          </p:nvPr>
        </p:nvSpPr>
        <p:spPr>
          <a:xfrm>
            <a:off x="8286750" y="714375"/>
            <a:ext cx="2838450" cy="2590800"/>
          </a:xfrm>
          <a:custGeom>
            <a:avLst/>
            <a:gdLst>
              <a:gd name="connsiteX0" fmla="*/ 0 w 2838450"/>
              <a:gd name="connsiteY0" fmla="*/ 0 h 2590800"/>
              <a:gd name="connsiteX1" fmla="*/ 2838450 w 2838450"/>
              <a:gd name="connsiteY1" fmla="*/ 0 h 2590800"/>
              <a:gd name="connsiteX2" fmla="*/ 2838450 w 2838450"/>
              <a:gd name="connsiteY2" fmla="*/ 2590800 h 2590800"/>
              <a:gd name="connsiteX3" fmla="*/ 0 w 2838450"/>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2838450" h="2590800">
                <a:moveTo>
                  <a:pt x="0" y="0"/>
                </a:moveTo>
                <a:lnTo>
                  <a:pt x="2838450" y="0"/>
                </a:lnTo>
                <a:lnTo>
                  <a:pt x="2838450" y="2590800"/>
                </a:lnTo>
                <a:lnTo>
                  <a:pt x="0" y="2590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7" name="Picture Placeholder 16"/>
          <p:cNvSpPr>
            <a:spLocks noGrp="1"/>
          </p:cNvSpPr>
          <p:nvPr>
            <p:ph type="pic" sz="quarter" idx="13"/>
          </p:nvPr>
        </p:nvSpPr>
        <p:spPr>
          <a:xfrm>
            <a:off x="5943600" y="3552825"/>
            <a:ext cx="2838450" cy="2590800"/>
          </a:xfrm>
          <a:custGeom>
            <a:avLst/>
            <a:gdLst>
              <a:gd name="connsiteX0" fmla="*/ 0 w 2838450"/>
              <a:gd name="connsiteY0" fmla="*/ 0 h 2590800"/>
              <a:gd name="connsiteX1" fmla="*/ 2838450 w 2838450"/>
              <a:gd name="connsiteY1" fmla="*/ 0 h 2590800"/>
              <a:gd name="connsiteX2" fmla="*/ 2838450 w 2838450"/>
              <a:gd name="connsiteY2" fmla="*/ 2590800 h 2590800"/>
              <a:gd name="connsiteX3" fmla="*/ 0 w 2838450"/>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2838450" h="2590800">
                <a:moveTo>
                  <a:pt x="0" y="0"/>
                </a:moveTo>
                <a:lnTo>
                  <a:pt x="2838450" y="0"/>
                </a:lnTo>
                <a:lnTo>
                  <a:pt x="2838450" y="2590800"/>
                </a:lnTo>
                <a:lnTo>
                  <a:pt x="0" y="2590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8" name="Picture Placeholder 17"/>
          <p:cNvSpPr>
            <a:spLocks noGrp="1"/>
          </p:cNvSpPr>
          <p:nvPr>
            <p:ph type="pic" sz="quarter" idx="14"/>
          </p:nvPr>
        </p:nvSpPr>
        <p:spPr>
          <a:xfrm>
            <a:off x="9067800" y="3552825"/>
            <a:ext cx="2838450" cy="2590800"/>
          </a:xfrm>
          <a:custGeom>
            <a:avLst/>
            <a:gdLst>
              <a:gd name="connsiteX0" fmla="*/ 0 w 2838450"/>
              <a:gd name="connsiteY0" fmla="*/ 0 h 2590800"/>
              <a:gd name="connsiteX1" fmla="*/ 2838450 w 2838450"/>
              <a:gd name="connsiteY1" fmla="*/ 0 h 2590800"/>
              <a:gd name="connsiteX2" fmla="*/ 2838450 w 2838450"/>
              <a:gd name="connsiteY2" fmla="*/ 2590800 h 2590800"/>
              <a:gd name="connsiteX3" fmla="*/ 0 w 2838450"/>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2838450" h="2590800">
                <a:moveTo>
                  <a:pt x="0" y="0"/>
                </a:moveTo>
                <a:lnTo>
                  <a:pt x="2838450" y="0"/>
                </a:lnTo>
                <a:lnTo>
                  <a:pt x="2838450" y="2590800"/>
                </a:lnTo>
                <a:lnTo>
                  <a:pt x="0" y="2590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2720464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3" name="Picture Placeholder 22"/>
          <p:cNvSpPr>
            <a:spLocks noGrp="1"/>
          </p:cNvSpPr>
          <p:nvPr>
            <p:ph type="pic" sz="quarter" idx="12"/>
          </p:nvPr>
        </p:nvSpPr>
        <p:spPr>
          <a:xfrm>
            <a:off x="1914922" y="2253288"/>
            <a:ext cx="1955827" cy="1955826"/>
          </a:xfrm>
          <a:custGeom>
            <a:avLst/>
            <a:gdLst>
              <a:gd name="connsiteX0" fmla="*/ 0 w 1955827"/>
              <a:gd name="connsiteY0" fmla="*/ 0 h 1955826"/>
              <a:gd name="connsiteX1" fmla="*/ 1955827 w 1955827"/>
              <a:gd name="connsiteY1" fmla="*/ 0 h 1955826"/>
              <a:gd name="connsiteX2" fmla="*/ 1955827 w 1955827"/>
              <a:gd name="connsiteY2" fmla="*/ 1955826 h 1955826"/>
              <a:gd name="connsiteX3" fmla="*/ 0 w 1955827"/>
              <a:gd name="connsiteY3" fmla="*/ 1955826 h 1955826"/>
            </a:gdLst>
            <a:ahLst/>
            <a:cxnLst>
              <a:cxn ang="0">
                <a:pos x="connsiteX0" y="connsiteY0"/>
              </a:cxn>
              <a:cxn ang="0">
                <a:pos x="connsiteX1" y="connsiteY1"/>
              </a:cxn>
              <a:cxn ang="0">
                <a:pos x="connsiteX2" y="connsiteY2"/>
              </a:cxn>
              <a:cxn ang="0">
                <a:pos x="connsiteX3" y="connsiteY3"/>
              </a:cxn>
            </a:cxnLst>
            <a:rect l="l" t="t" r="r" b="b"/>
            <a:pathLst>
              <a:path w="1955827" h="1955826">
                <a:moveTo>
                  <a:pt x="0" y="0"/>
                </a:moveTo>
                <a:lnTo>
                  <a:pt x="1955827" y="0"/>
                </a:lnTo>
                <a:lnTo>
                  <a:pt x="1955827" y="1955826"/>
                </a:lnTo>
                <a:lnTo>
                  <a:pt x="0" y="1955826"/>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4" name="Picture Placeholder 23"/>
          <p:cNvSpPr>
            <a:spLocks noGrp="1"/>
          </p:cNvSpPr>
          <p:nvPr>
            <p:ph type="pic" sz="quarter" idx="13"/>
          </p:nvPr>
        </p:nvSpPr>
        <p:spPr>
          <a:xfrm>
            <a:off x="4050365" y="2253288"/>
            <a:ext cx="1955827" cy="1955826"/>
          </a:xfrm>
          <a:custGeom>
            <a:avLst/>
            <a:gdLst>
              <a:gd name="connsiteX0" fmla="*/ 0 w 1955827"/>
              <a:gd name="connsiteY0" fmla="*/ 0 h 1955826"/>
              <a:gd name="connsiteX1" fmla="*/ 1955827 w 1955827"/>
              <a:gd name="connsiteY1" fmla="*/ 0 h 1955826"/>
              <a:gd name="connsiteX2" fmla="*/ 1955827 w 1955827"/>
              <a:gd name="connsiteY2" fmla="*/ 1955826 h 1955826"/>
              <a:gd name="connsiteX3" fmla="*/ 0 w 1955827"/>
              <a:gd name="connsiteY3" fmla="*/ 1955826 h 1955826"/>
            </a:gdLst>
            <a:ahLst/>
            <a:cxnLst>
              <a:cxn ang="0">
                <a:pos x="connsiteX0" y="connsiteY0"/>
              </a:cxn>
              <a:cxn ang="0">
                <a:pos x="connsiteX1" y="connsiteY1"/>
              </a:cxn>
              <a:cxn ang="0">
                <a:pos x="connsiteX2" y="connsiteY2"/>
              </a:cxn>
              <a:cxn ang="0">
                <a:pos x="connsiteX3" y="connsiteY3"/>
              </a:cxn>
            </a:cxnLst>
            <a:rect l="l" t="t" r="r" b="b"/>
            <a:pathLst>
              <a:path w="1955827" h="1955826">
                <a:moveTo>
                  <a:pt x="0" y="0"/>
                </a:moveTo>
                <a:lnTo>
                  <a:pt x="1955827" y="0"/>
                </a:lnTo>
                <a:lnTo>
                  <a:pt x="1955827" y="1955826"/>
                </a:lnTo>
                <a:lnTo>
                  <a:pt x="0" y="1955826"/>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7" name="Picture Placeholder 26"/>
          <p:cNvSpPr>
            <a:spLocks noGrp="1"/>
          </p:cNvSpPr>
          <p:nvPr>
            <p:ph type="pic" sz="quarter" idx="14"/>
          </p:nvPr>
        </p:nvSpPr>
        <p:spPr>
          <a:xfrm>
            <a:off x="6185809" y="2253288"/>
            <a:ext cx="1955827" cy="1955826"/>
          </a:xfrm>
          <a:custGeom>
            <a:avLst/>
            <a:gdLst>
              <a:gd name="connsiteX0" fmla="*/ 0 w 1955827"/>
              <a:gd name="connsiteY0" fmla="*/ 0 h 1955826"/>
              <a:gd name="connsiteX1" fmla="*/ 1955827 w 1955827"/>
              <a:gd name="connsiteY1" fmla="*/ 0 h 1955826"/>
              <a:gd name="connsiteX2" fmla="*/ 1955827 w 1955827"/>
              <a:gd name="connsiteY2" fmla="*/ 1955826 h 1955826"/>
              <a:gd name="connsiteX3" fmla="*/ 0 w 1955827"/>
              <a:gd name="connsiteY3" fmla="*/ 1955826 h 1955826"/>
            </a:gdLst>
            <a:ahLst/>
            <a:cxnLst>
              <a:cxn ang="0">
                <a:pos x="connsiteX0" y="connsiteY0"/>
              </a:cxn>
              <a:cxn ang="0">
                <a:pos x="connsiteX1" y="connsiteY1"/>
              </a:cxn>
              <a:cxn ang="0">
                <a:pos x="connsiteX2" y="connsiteY2"/>
              </a:cxn>
              <a:cxn ang="0">
                <a:pos x="connsiteX3" y="connsiteY3"/>
              </a:cxn>
            </a:cxnLst>
            <a:rect l="l" t="t" r="r" b="b"/>
            <a:pathLst>
              <a:path w="1955827" h="1955826">
                <a:moveTo>
                  <a:pt x="0" y="0"/>
                </a:moveTo>
                <a:lnTo>
                  <a:pt x="1955827" y="0"/>
                </a:lnTo>
                <a:lnTo>
                  <a:pt x="1955827" y="1955826"/>
                </a:lnTo>
                <a:lnTo>
                  <a:pt x="0" y="1955826"/>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8" name="Picture Placeholder 27"/>
          <p:cNvSpPr>
            <a:spLocks noGrp="1"/>
          </p:cNvSpPr>
          <p:nvPr>
            <p:ph type="pic" sz="quarter" idx="15"/>
          </p:nvPr>
        </p:nvSpPr>
        <p:spPr>
          <a:xfrm>
            <a:off x="8321252" y="2253288"/>
            <a:ext cx="1955827" cy="1955826"/>
          </a:xfrm>
          <a:custGeom>
            <a:avLst/>
            <a:gdLst>
              <a:gd name="connsiteX0" fmla="*/ 0 w 1955827"/>
              <a:gd name="connsiteY0" fmla="*/ 0 h 1955826"/>
              <a:gd name="connsiteX1" fmla="*/ 1955827 w 1955827"/>
              <a:gd name="connsiteY1" fmla="*/ 0 h 1955826"/>
              <a:gd name="connsiteX2" fmla="*/ 1955827 w 1955827"/>
              <a:gd name="connsiteY2" fmla="*/ 1955826 h 1955826"/>
              <a:gd name="connsiteX3" fmla="*/ 0 w 1955827"/>
              <a:gd name="connsiteY3" fmla="*/ 1955826 h 1955826"/>
            </a:gdLst>
            <a:ahLst/>
            <a:cxnLst>
              <a:cxn ang="0">
                <a:pos x="connsiteX0" y="connsiteY0"/>
              </a:cxn>
              <a:cxn ang="0">
                <a:pos x="connsiteX1" y="connsiteY1"/>
              </a:cxn>
              <a:cxn ang="0">
                <a:pos x="connsiteX2" y="connsiteY2"/>
              </a:cxn>
              <a:cxn ang="0">
                <a:pos x="connsiteX3" y="connsiteY3"/>
              </a:cxn>
            </a:cxnLst>
            <a:rect l="l" t="t" r="r" b="b"/>
            <a:pathLst>
              <a:path w="1955827" h="1955826">
                <a:moveTo>
                  <a:pt x="0" y="0"/>
                </a:moveTo>
                <a:lnTo>
                  <a:pt x="1955827" y="0"/>
                </a:lnTo>
                <a:lnTo>
                  <a:pt x="1955827" y="1955826"/>
                </a:lnTo>
                <a:lnTo>
                  <a:pt x="0" y="1955826"/>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9" name="Picture Placeholder 28"/>
          <p:cNvSpPr>
            <a:spLocks noGrp="1"/>
          </p:cNvSpPr>
          <p:nvPr>
            <p:ph type="pic" sz="quarter" idx="16"/>
          </p:nvPr>
        </p:nvSpPr>
        <p:spPr>
          <a:xfrm>
            <a:off x="1914922" y="4368774"/>
            <a:ext cx="1955827" cy="1955826"/>
          </a:xfrm>
          <a:custGeom>
            <a:avLst/>
            <a:gdLst>
              <a:gd name="connsiteX0" fmla="*/ 0 w 1955827"/>
              <a:gd name="connsiteY0" fmla="*/ 0 h 1955826"/>
              <a:gd name="connsiteX1" fmla="*/ 1955827 w 1955827"/>
              <a:gd name="connsiteY1" fmla="*/ 0 h 1955826"/>
              <a:gd name="connsiteX2" fmla="*/ 1955827 w 1955827"/>
              <a:gd name="connsiteY2" fmla="*/ 1955826 h 1955826"/>
              <a:gd name="connsiteX3" fmla="*/ 0 w 1955827"/>
              <a:gd name="connsiteY3" fmla="*/ 1955826 h 1955826"/>
            </a:gdLst>
            <a:ahLst/>
            <a:cxnLst>
              <a:cxn ang="0">
                <a:pos x="connsiteX0" y="connsiteY0"/>
              </a:cxn>
              <a:cxn ang="0">
                <a:pos x="connsiteX1" y="connsiteY1"/>
              </a:cxn>
              <a:cxn ang="0">
                <a:pos x="connsiteX2" y="connsiteY2"/>
              </a:cxn>
              <a:cxn ang="0">
                <a:pos x="connsiteX3" y="connsiteY3"/>
              </a:cxn>
            </a:cxnLst>
            <a:rect l="l" t="t" r="r" b="b"/>
            <a:pathLst>
              <a:path w="1955827" h="1955826">
                <a:moveTo>
                  <a:pt x="0" y="0"/>
                </a:moveTo>
                <a:lnTo>
                  <a:pt x="1955827" y="0"/>
                </a:lnTo>
                <a:lnTo>
                  <a:pt x="1955827" y="1955826"/>
                </a:lnTo>
                <a:lnTo>
                  <a:pt x="0" y="1955826"/>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30" name="Picture Placeholder 29"/>
          <p:cNvSpPr>
            <a:spLocks noGrp="1"/>
          </p:cNvSpPr>
          <p:nvPr>
            <p:ph type="pic" sz="quarter" idx="17"/>
          </p:nvPr>
        </p:nvSpPr>
        <p:spPr>
          <a:xfrm>
            <a:off x="4050365" y="4368774"/>
            <a:ext cx="1955827" cy="1955826"/>
          </a:xfrm>
          <a:custGeom>
            <a:avLst/>
            <a:gdLst>
              <a:gd name="connsiteX0" fmla="*/ 0 w 1955827"/>
              <a:gd name="connsiteY0" fmla="*/ 0 h 1955826"/>
              <a:gd name="connsiteX1" fmla="*/ 1955827 w 1955827"/>
              <a:gd name="connsiteY1" fmla="*/ 0 h 1955826"/>
              <a:gd name="connsiteX2" fmla="*/ 1955827 w 1955827"/>
              <a:gd name="connsiteY2" fmla="*/ 1955826 h 1955826"/>
              <a:gd name="connsiteX3" fmla="*/ 0 w 1955827"/>
              <a:gd name="connsiteY3" fmla="*/ 1955826 h 1955826"/>
            </a:gdLst>
            <a:ahLst/>
            <a:cxnLst>
              <a:cxn ang="0">
                <a:pos x="connsiteX0" y="connsiteY0"/>
              </a:cxn>
              <a:cxn ang="0">
                <a:pos x="connsiteX1" y="connsiteY1"/>
              </a:cxn>
              <a:cxn ang="0">
                <a:pos x="connsiteX2" y="connsiteY2"/>
              </a:cxn>
              <a:cxn ang="0">
                <a:pos x="connsiteX3" y="connsiteY3"/>
              </a:cxn>
            </a:cxnLst>
            <a:rect l="l" t="t" r="r" b="b"/>
            <a:pathLst>
              <a:path w="1955827" h="1955826">
                <a:moveTo>
                  <a:pt x="0" y="0"/>
                </a:moveTo>
                <a:lnTo>
                  <a:pt x="1955827" y="0"/>
                </a:lnTo>
                <a:lnTo>
                  <a:pt x="1955827" y="1955826"/>
                </a:lnTo>
                <a:lnTo>
                  <a:pt x="0" y="1955826"/>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31" name="Picture Placeholder 30"/>
          <p:cNvSpPr>
            <a:spLocks noGrp="1"/>
          </p:cNvSpPr>
          <p:nvPr>
            <p:ph type="pic" sz="quarter" idx="18"/>
          </p:nvPr>
        </p:nvSpPr>
        <p:spPr>
          <a:xfrm>
            <a:off x="6185809" y="4368774"/>
            <a:ext cx="1955827" cy="1955826"/>
          </a:xfrm>
          <a:custGeom>
            <a:avLst/>
            <a:gdLst>
              <a:gd name="connsiteX0" fmla="*/ 0 w 1955827"/>
              <a:gd name="connsiteY0" fmla="*/ 0 h 1955826"/>
              <a:gd name="connsiteX1" fmla="*/ 1955827 w 1955827"/>
              <a:gd name="connsiteY1" fmla="*/ 0 h 1955826"/>
              <a:gd name="connsiteX2" fmla="*/ 1955827 w 1955827"/>
              <a:gd name="connsiteY2" fmla="*/ 1955826 h 1955826"/>
              <a:gd name="connsiteX3" fmla="*/ 0 w 1955827"/>
              <a:gd name="connsiteY3" fmla="*/ 1955826 h 1955826"/>
            </a:gdLst>
            <a:ahLst/>
            <a:cxnLst>
              <a:cxn ang="0">
                <a:pos x="connsiteX0" y="connsiteY0"/>
              </a:cxn>
              <a:cxn ang="0">
                <a:pos x="connsiteX1" y="connsiteY1"/>
              </a:cxn>
              <a:cxn ang="0">
                <a:pos x="connsiteX2" y="connsiteY2"/>
              </a:cxn>
              <a:cxn ang="0">
                <a:pos x="connsiteX3" y="connsiteY3"/>
              </a:cxn>
            </a:cxnLst>
            <a:rect l="l" t="t" r="r" b="b"/>
            <a:pathLst>
              <a:path w="1955827" h="1955826">
                <a:moveTo>
                  <a:pt x="0" y="0"/>
                </a:moveTo>
                <a:lnTo>
                  <a:pt x="1955827" y="0"/>
                </a:lnTo>
                <a:lnTo>
                  <a:pt x="1955827" y="1955826"/>
                </a:lnTo>
                <a:lnTo>
                  <a:pt x="0" y="1955826"/>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32" name="Picture Placeholder 31"/>
          <p:cNvSpPr>
            <a:spLocks noGrp="1"/>
          </p:cNvSpPr>
          <p:nvPr>
            <p:ph type="pic" sz="quarter" idx="19"/>
          </p:nvPr>
        </p:nvSpPr>
        <p:spPr>
          <a:xfrm>
            <a:off x="8321252" y="4368774"/>
            <a:ext cx="1955827" cy="1955826"/>
          </a:xfrm>
          <a:custGeom>
            <a:avLst/>
            <a:gdLst>
              <a:gd name="connsiteX0" fmla="*/ 0 w 1955827"/>
              <a:gd name="connsiteY0" fmla="*/ 0 h 1955826"/>
              <a:gd name="connsiteX1" fmla="*/ 1955827 w 1955827"/>
              <a:gd name="connsiteY1" fmla="*/ 0 h 1955826"/>
              <a:gd name="connsiteX2" fmla="*/ 1955827 w 1955827"/>
              <a:gd name="connsiteY2" fmla="*/ 1955826 h 1955826"/>
              <a:gd name="connsiteX3" fmla="*/ 0 w 1955827"/>
              <a:gd name="connsiteY3" fmla="*/ 1955826 h 1955826"/>
            </a:gdLst>
            <a:ahLst/>
            <a:cxnLst>
              <a:cxn ang="0">
                <a:pos x="connsiteX0" y="connsiteY0"/>
              </a:cxn>
              <a:cxn ang="0">
                <a:pos x="connsiteX1" y="connsiteY1"/>
              </a:cxn>
              <a:cxn ang="0">
                <a:pos x="connsiteX2" y="connsiteY2"/>
              </a:cxn>
              <a:cxn ang="0">
                <a:pos x="connsiteX3" y="connsiteY3"/>
              </a:cxn>
            </a:cxnLst>
            <a:rect l="l" t="t" r="r" b="b"/>
            <a:pathLst>
              <a:path w="1955827" h="1955826">
                <a:moveTo>
                  <a:pt x="0" y="0"/>
                </a:moveTo>
                <a:lnTo>
                  <a:pt x="1955827" y="0"/>
                </a:lnTo>
                <a:lnTo>
                  <a:pt x="1955827" y="1955826"/>
                </a:lnTo>
                <a:lnTo>
                  <a:pt x="0" y="1955826"/>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3964809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090778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725715" y="0"/>
            <a:ext cx="6792685" cy="6858000"/>
          </a:xfrm>
          <a:custGeom>
            <a:avLst/>
            <a:gdLst>
              <a:gd name="connsiteX0" fmla="*/ 0 w 6792685"/>
              <a:gd name="connsiteY0" fmla="*/ 0 h 6858000"/>
              <a:gd name="connsiteX1" fmla="*/ 6792685 w 6792685"/>
              <a:gd name="connsiteY1" fmla="*/ 0 h 6858000"/>
              <a:gd name="connsiteX2" fmla="*/ 6792685 w 6792685"/>
              <a:gd name="connsiteY2" fmla="*/ 6858000 h 6858000"/>
              <a:gd name="connsiteX3" fmla="*/ 0 w 679268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92685" h="6858000">
                <a:moveTo>
                  <a:pt x="0" y="0"/>
                </a:moveTo>
                <a:lnTo>
                  <a:pt x="6792685" y="0"/>
                </a:lnTo>
                <a:lnTo>
                  <a:pt x="6792685"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1039178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5185290" y="402771"/>
            <a:ext cx="3711060" cy="3731078"/>
          </a:xfrm>
          <a:custGeom>
            <a:avLst/>
            <a:gdLst>
              <a:gd name="connsiteX0" fmla="*/ 0 w 3711060"/>
              <a:gd name="connsiteY0" fmla="*/ 0 h 3731078"/>
              <a:gd name="connsiteX1" fmla="*/ 3711060 w 3711060"/>
              <a:gd name="connsiteY1" fmla="*/ 0 h 3731078"/>
              <a:gd name="connsiteX2" fmla="*/ 3711060 w 3711060"/>
              <a:gd name="connsiteY2" fmla="*/ 3731078 h 3731078"/>
              <a:gd name="connsiteX3" fmla="*/ 0 w 3711060"/>
              <a:gd name="connsiteY3" fmla="*/ 3731078 h 3731078"/>
            </a:gdLst>
            <a:ahLst/>
            <a:cxnLst>
              <a:cxn ang="0">
                <a:pos x="connsiteX0" y="connsiteY0"/>
              </a:cxn>
              <a:cxn ang="0">
                <a:pos x="connsiteX1" y="connsiteY1"/>
              </a:cxn>
              <a:cxn ang="0">
                <a:pos x="connsiteX2" y="connsiteY2"/>
              </a:cxn>
              <a:cxn ang="0">
                <a:pos x="connsiteX3" y="connsiteY3"/>
              </a:cxn>
            </a:cxnLst>
            <a:rect l="l" t="t" r="r" b="b"/>
            <a:pathLst>
              <a:path w="3711060" h="3731078">
                <a:moveTo>
                  <a:pt x="0" y="0"/>
                </a:moveTo>
                <a:lnTo>
                  <a:pt x="3711060" y="0"/>
                </a:lnTo>
                <a:lnTo>
                  <a:pt x="3711060" y="3731078"/>
                </a:lnTo>
                <a:lnTo>
                  <a:pt x="0" y="3731078"/>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1" name="Picture Placeholder 10"/>
          <p:cNvSpPr>
            <a:spLocks noGrp="1"/>
          </p:cNvSpPr>
          <p:nvPr>
            <p:ph type="pic" sz="quarter" idx="12"/>
          </p:nvPr>
        </p:nvSpPr>
        <p:spPr>
          <a:xfrm>
            <a:off x="9291357" y="402771"/>
            <a:ext cx="2523610" cy="3731078"/>
          </a:xfrm>
          <a:custGeom>
            <a:avLst/>
            <a:gdLst>
              <a:gd name="connsiteX0" fmla="*/ 0 w 2523610"/>
              <a:gd name="connsiteY0" fmla="*/ 0 h 3731078"/>
              <a:gd name="connsiteX1" fmla="*/ 2523610 w 2523610"/>
              <a:gd name="connsiteY1" fmla="*/ 0 h 3731078"/>
              <a:gd name="connsiteX2" fmla="*/ 2523610 w 2523610"/>
              <a:gd name="connsiteY2" fmla="*/ 3731078 h 3731078"/>
              <a:gd name="connsiteX3" fmla="*/ 0 w 2523610"/>
              <a:gd name="connsiteY3" fmla="*/ 3731078 h 3731078"/>
            </a:gdLst>
            <a:ahLst/>
            <a:cxnLst>
              <a:cxn ang="0">
                <a:pos x="connsiteX0" y="connsiteY0"/>
              </a:cxn>
              <a:cxn ang="0">
                <a:pos x="connsiteX1" y="connsiteY1"/>
              </a:cxn>
              <a:cxn ang="0">
                <a:pos x="connsiteX2" y="connsiteY2"/>
              </a:cxn>
              <a:cxn ang="0">
                <a:pos x="connsiteX3" y="connsiteY3"/>
              </a:cxn>
            </a:cxnLst>
            <a:rect l="l" t="t" r="r" b="b"/>
            <a:pathLst>
              <a:path w="2523610" h="3731078">
                <a:moveTo>
                  <a:pt x="0" y="0"/>
                </a:moveTo>
                <a:lnTo>
                  <a:pt x="2523610" y="0"/>
                </a:lnTo>
                <a:lnTo>
                  <a:pt x="2523610" y="3731078"/>
                </a:lnTo>
                <a:lnTo>
                  <a:pt x="0" y="3731078"/>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33395293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35665396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a:xfrm>
            <a:off x="0" y="2279014"/>
            <a:ext cx="2554941" cy="2783541"/>
          </a:xfrm>
          <a:custGeom>
            <a:avLst/>
            <a:gdLst>
              <a:gd name="connsiteX0" fmla="*/ 0 w 2554941"/>
              <a:gd name="connsiteY0" fmla="*/ 0 h 2783541"/>
              <a:gd name="connsiteX1" fmla="*/ 2554941 w 2554941"/>
              <a:gd name="connsiteY1" fmla="*/ 0 h 2783541"/>
              <a:gd name="connsiteX2" fmla="*/ 2554941 w 2554941"/>
              <a:gd name="connsiteY2" fmla="*/ 2783541 h 2783541"/>
              <a:gd name="connsiteX3" fmla="*/ 0 w 2554941"/>
              <a:gd name="connsiteY3" fmla="*/ 2783541 h 2783541"/>
            </a:gdLst>
            <a:ahLst/>
            <a:cxnLst>
              <a:cxn ang="0">
                <a:pos x="connsiteX0" y="connsiteY0"/>
              </a:cxn>
              <a:cxn ang="0">
                <a:pos x="connsiteX1" y="connsiteY1"/>
              </a:cxn>
              <a:cxn ang="0">
                <a:pos x="connsiteX2" y="connsiteY2"/>
              </a:cxn>
              <a:cxn ang="0">
                <a:pos x="connsiteX3" y="connsiteY3"/>
              </a:cxn>
            </a:cxnLst>
            <a:rect l="l" t="t" r="r" b="b"/>
            <a:pathLst>
              <a:path w="2554941" h="2783541">
                <a:moveTo>
                  <a:pt x="0" y="0"/>
                </a:moveTo>
                <a:lnTo>
                  <a:pt x="2554941" y="0"/>
                </a:lnTo>
                <a:lnTo>
                  <a:pt x="2554941" y="2783541"/>
                </a:lnTo>
                <a:lnTo>
                  <a:pt x="0" y="2783541"/>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4" name="Picture Placeholder 13"/>
          <p:cNvSpPr>
            <a:spLocks noGrp="1"/>
          </p:cNvSpPr>
          <p:nvPr>
            <p:ph type="pic" sz="quarter" idx="13"/>
          </p:nvPr>
        </p:nvSpPr>
        <p:spPr>
          <a:xfrm>
            <a:off x="6629401" y="0"/>
            <a:ext cx="2554941" cy="2783541"/>
          </a:xfrm>
          <a:custGeom>
            <a:avLst/>
            <a:gdLst>
              <a:gd name="connsiteX0" fmla="*/ 0 w 2554941"/>
              <a:gd name="connsiteY0" fmla="*/ 0 h 2783541"/>
              <a:gd name="connsiteX1" fmla="*/ 2554941 w 2554941"/>
              <a:gd name="connsiteY1" fmla="*/ 0 h 2783541"/>
              <a:gd name="connsiteX2" fmla="*/ 2554941 w 2554941"/>
              <a:gd name="connsiteY2" fmla="*/ 2783541 h 2783541"/>
              <a:gd name="connsiteX3" fmla="*/ 0 w 2554941"/>
              <a:gd name="connsiteY3" fmla="*/ 2783541 h 2783541"/>
            </a:gdLst>
            <a:ahLst/>
            <a:cxnLst>
              <a:cxn ang="0">
                <a:pos x="connsiteX0" y="connsiteY0"/>
              </a:cxn>
              <a:cxn ang="0">
                <a:pos x="connsiteX1" y="connsiteY1"/>
              </a:cxn>
              <a:cxn ang="0">
                <a:pos x="connsiteX2" y="connsiteY2"/>
              </a:cxn>
              <a:cxn ang="0">
                <a:pos x="connsiteX3" y="connsiteY3"/>
              </a:cxn>
            </a:cxnLst>
            <a:rect l="l" t="t" r="r" b="b"/>
            <a:pathLst>
              <a:path w="2554941" h="2783541">
                <a:moveTo>
                  <a:pt x="0" y="0"/>
                </a:moveTo>
                <a:lnTo>
                  <a:pt x="2554941" y="0"/>
                </a:lnTo>
                <a:lnTo>
                  <a:pt x="2554941" y="2783541"/>
                </a:lnTo>
                <a:lnTo>
                  <a:pt x="0" y="2783541"/>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3" name="Picture Placeholder 12"/>
          <p:cNvSpPr>
            <a:spLocks noGrp="1"/>
          </p:cNvSpPr>
          <p:nvPr>
            <p:ph type="pic" sz="quarter" idx="14"/>
          </p:nvPr>
        </p:nvSpPr>
        <p:spPr>
          <a:xfrm>
            <a:off x="9637059" y="4074459"/>
            <a:ext cx="2554941" cy="2783541"/>
          </a:xfrm>
          <a:custGeom>
            <a:avLst/>
            <a:gdLst>
              <a:gd name="connsiteX0" fmla="*/ 0 w 2554941"/>
              <a:gd name="connsiteY0" fmla="*/ 0 h 2783541"/>
              <a:gd name="connsiteX1" fmla="*/ 2554941 w 2554941"/>
              <a:gd name="connsiteY1" fmla="*/ 0 h 2783541"/>
              <a:gd name="connsiteX2" fmla="*/ 2554941 w 2554941"/>
              <a:gd name="connsiteY2" fmla="*/ 2783541 h 2783541"/>
              <a:gd name="connsiteX3" fmla="*/ 0 w 2554941"/>
              <a:gd name="connsiteY3" fmla="*/ 2783541 h 2783541"/>
            </a:gdLst>
            <a:ahLst/>
            <a:cxnLst>
              <a:cxn ang="0">
                <a:pos x="connsiteX0" y="connsiteY0"/>
              </a:cxn>
              <a:cxn ang="0">
                <a:pos x="connsiteX1" y="connsiteY1"/>
              </a:cxn>
              <a:cxn ang="0">
                <a:pos x="connsiteX2" y="connsiteY2"/>
              </a:cxn>
              <a:cxn ang="0">
                <a:pos x="connsiteX3" y="connsiteY3"/>
              </a:cxn>
            </a:cxnLst>
            <a:rect l="l" t="t" r="r" b="b"/>
            <a:pathLst>
              <a:path w="2554941" h="2783541">
                <a:moveTo>
                  <a:pt x="0" y="0"/>
                </a:moveTo>
                <a:lnTo>
                  <a:pt x="2554941" y="0"/>
                </a:lnTo>
                <a:lnTo>
                  <a:pt x="2554941" y="2783541"/>
                </a:lnTo>
                <a:lnTo>
                  <a:pt x="0" y="2783541"/>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40944742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4953000" y="1143000"/>
            <a:ext cx="5448300" cy="5715000"/>
          </a:xfrm>
          <a:custGeom>
            <a:avLst/>
            <a:gdLst>
              <a:gd name="connsiteX0" fmla="*/ 0 w 5448300"/>
              <a:gd name="connsiteY0" fmla="*/ 0 h 5715000"/>
              <a:gd name="connsiteX1" fmla="*/ 5448300 w 5448300"/>
              <a:gd name="connsiteY1" fmla="*/ 0 h 5715000"/>
              <a:gd name="connsiteX2" fmla="*/ 5448300 w 5448300"/>
              <a:gd name="connsiteY2" fmla="*/ 5715000 h 5715000"/>
              <a:gd name="connsiteX3" fmla="*/ 0 w 5448300"/>
              <a:gd name="connsiteY3" fmla="*/ 5715000 h 5715000"/>
            </a:gdLst>
            <a:ahLst/>
            <a:cxnLst>
              <a:cxn ang="0">
                <a:pos x="connsiteX0" y="connsiteY0"/>
              </a:cxn>
              <a:cxn ang="0">
                <a:pos x="connsiteX1" y="connsiteY1"/>
              </a:cxn>
              <a:cxn ang="0">
                <a:pos x="connsiteX2" y="connsiteY2"/>
              </a:cxn>
              <a:cxn ang="0">
                <a:pos x="connsiteX3" y="connsiteY3"/>
              </a:cxn>
            </a:cxnLst>
            <a:rect l="l" t="t" r="r" b="b"/>
            <a:pathLst>
              <a:path w="5448300" h="5715000">
                <a:moveTo>
                  <a:pt x="0" y="0"/>
                </a:moveTo>
                <a:lnTo>
                  <a:pt x="5448300" y="0"/>
                </a:lnTo>
                <a:lnTo>
                  <a:pt x="5448300" y="5715000"/>
                </a:lnTo>
                <a:lnTo>
                  <a:pt x="0" y="5715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6890170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9" name="Picture Placeholder 7"/>
          <p:cNvSpPr>
            <a:spLocks noGrp="1"/>
          </p:cNvSpPr>
          <p:nvPr>
            <p:ph type="pic" sz="quarter" idx="12"/>
          </p:nvPr>
        </p:nvSpPr>
        <p:spPr>
          <a:xfrm rot="2700000">
            <a:off x="5216875" y="1882088"/>
            <a:ext cx="1758247" cy="3779620"/>
          </a:xfrm>
          <a:custGeom>
            <a:avLst/>
            <a:gdLst>
              <a:gd name="connsiteX0" fmla="*/ 243167 w 2120210"/>
              <a:gd name="connsiteY0" fmla="*/ 0 h 4557713"/>
              <a:gd name="connsiteX1" fmla="*/ 478970 w 2120210"/>
              <a:gd name="connsiteY1" fmla="*/ 0 h 4557713"/>
              <a:gd name="connsiteX2" fmla="*/ 478970 w 2120210"/>
              <a:gd name="connsiteY2" fmla="*/ 32785 h 4557713"/>
              <a:gd name="connsiteX3" fmla="*/ 614849 w 2120210"/>
              <a:gd name="connsiteY3" fmla="*/ 169627 h 4557713"/>
              <a:gd name="connsiteX4" fmla="*/ 1511217 w 2120210"/>
              <a:gd name="connsiteY4" fmla="*/ 169627 h 4557713"/>
              <a:gd name="connsiteX5" fmla="*/ 1647095 w 2120210"/>
              <a:gd name="connsiteY5" fmla="*/ 32785 h 4557713"/>
              <a:gd name="connsiteX6" fmla="*/ 1647095 w 2120210"/>
              <a:gd name="connsiteY6" fmla="*/ 0 h 4557713"/>
              <a:gd name="connsiteX7" fmla="*/ 1877044 w 2120210"/>
              <a:gd name="connsiteY7" fmla="*/ 0 h 4557713"/>
              <a:gd name="connsiteX8" fmla="*/ 2120210 w 2120210"/>
              <a:gd name="connsiteY8" fmla="*/ 244892 h 4557713"/>
              <a:gd name="connsiteX9" fmla="*/ 2120210 w 2120210"/>
              <a:gd name="connsiteY9" fmla="*/ 4312821 h 4557713"/>
              <a:gd name="connsiteX10" fmla="*/ 1877044 w 2120210"/>
              <a:gd name="connsiteY10" fmla="*/ 4557713 h 4557713"/>
              <a:gd name="connsiteX11" fmla="*/ 243167 w 2120210"/>
              <a:gd name="connsiteY11" fmla="*/ 4557713 h 4557713"/>
              <a:gd name="connsiteX12" fmla="*/ 0 w 2120210"/>
              <a:gd name="connsiteY12" fmla="*/ 4312821 h 4557713"/>
              <a:gd name="connsiteX13" fmla="*/ 0 w 2120210"/>
              <a:gd name="connsiteY13" fmla="*/ 244892 h 4557713"/>
              <a:gd name="connsiteX14" fmla="*/ 243167 w 2120210"/>
              <a:gd name="connsiteY14" fmla="*/ 0 h 455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0210" h="4557713">
                <a:moveTo>
                  <a:pt x="243167" y="0"/>
                </a:moveTo>
                <a:lnTo>
                  <a:pt x="478970" y="0"/>
                </a:lnTo>
                <a:lnTo>
                  <a:pt x="478970" y="32785"/>
                </a:lnTo>
                <a:cubicBezTo>
                  <a:pt x="478970" y="108361"/>
                  <a:pt x="539806" y="169627"/>
                  <a:pt x="614849" y="169627"/>
                </a:cubicBezTo>
                <a:lnTo>
                  <a:pt x="1511217" y="169627"/>
                </a:lnTo>
                <a:cubicBezTo>
                  <a:pt x="1586260" y="169627"/>
                  <a:pt x="1647095" y="108361"/>
                  <a:pt x="1647095" y="32785"/>
                </a:cubicBezTo>
                <a:lnTo>
                  <a:pt x="1647095" y="0"/>
                </a:lnTo>
                <a:lnTo>
                  <a:pt x="1877044" y="0"/>
                </a:lnTo>
                <a:cubicBezTo>
                  <a:pt x="2011342" y="0"/>
                  <a:pt x="2120210" y="109642"/>
                  <a:pt x="2120210" y="244892"/>
                </a:cubicBezTo>
                <a:lnTo>
                  <a:pt x="2120210" y="4312821"/>
                </a:lnTo>
                <a:cubicBezTo>
                  <a:pt x="2120210" y="4448072"/>
                  <a:pt x="2011342" y="4557713"/>
                  <a:pt x="1877044" y="4557713"/>
                </a:cubicBezTo>
                <a:lnTo>
                  <a:pt x="243167" y="4557713"/>
                </a:lnTo>
                <a:cubicBezTo>
                  <a:pt x="108869" y="4557713"/>
                  <a:pt x="0" y="4448072"/>
                  <a:pt x="0" y="4312821"/>
                </a:cubicBezTo>
                <a:lnTo>
                  <a:pt x="0" y="244892"/>
                </a:lnTo>
                <a:cubicBezTo>
                  <a:pt x="0" y="109642"/>
                  <a:pt x="108869" y="0"/>
                  <a:pt x="243167"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0" name="Picture Placeholder 7"/>
          <p:cNvSpPr>
            <a:spLocks noGrp="1"/>
          </p:cNvSpPr>
          <p:nvPr>
            <p:ph type="pic" sz="quarter" idx="13"/>
          </p:nvPr>
        </p:nvSpPr>
        <p:spPr>
          <a:xfrm rot="2700000">
            <a:off x="1359754" y="1882087"/>
            <a:ext cx="1758247" cy="3779620"/>
          </a:xfrm>
          <a:custGeom>
            <a:avLst/>
            <a:gdLst>
              <a:gd name="connsiteX0" fmla="*/ 243167 w 2120210"/>
              <a:gd name="connsiteY0" fmla="*/ 0 h 4557713"/>
              <a:gd name="connsiteX1" fmla="*/ 478970 w 2120210"/>
              <a:gd name="connsiteY1" fmla="*/ 0 h 4557713"/>
              <a:gd name="connsiteX2" fmla="*/ 478970 w 2120210"/>
              <a:gd name="connsiteY2" fmla="*/ 32785 h 4557713"/>
              <a:gd name="connsiteX3" fmla="*/ 614849 w 2120210"/>
              <a:gd name="connsiteY3" fmla="*/ 169627 h 4557713"/>
              <a:gd name="connsiteX4" fmla="*/ 1511217 w 2120210"/>
              <a:gd name="connsiteY4" fmla="*/ 169627 h 4557713"/>
              <a:gd name="connsiteX5" fmla="*/ 1647095 w 2120210"/>
              <a:gd name="connsiteY5" fmla="*/ 32785 h 4557713"/>
              <a:gd name="connsiteX6" fmla="*/ 1647095 w 2120210"/>
              <a:gd name="connsiteY6" fmla="*/ 0 h 4557713"/>
              <a:gd name="connsiteX7" fmla="*/ 1877044 w 2120210"/>
              <a:gd name="connsiteY7" fmla="*/ 0 h 4557713"/>
              <a:gd name="connsiteX8" fmla="*/ 2120210 w 2120210"/>
              <a:gd name="connsiteY8" fmla="*/ 244892 h 4557713"/>
              <a:gd name="connsiteX9" fmla="*/ 2120210 w 2120210"/>
              <a:gd name="connsiteY9" fmla="*/ 4312821 h 4557713"/>
              <a:gd name="connsiteX10" fmla="*/ 1877044 w 2120210"/>
              <a:gd name="connsiteY10" fmla="*/ 4557713 h 4557713"/>
              <a:gd name="connsiteX11" fmla="*/ 243167 w 2120210"/>
              <a:gd name="connsiteY11" fmla="*/ 4557713 h 4557713"/>
              <a:gd name="connsiteX12" fmla="*/ 0 w 2120210"/>
              <a:gd name="connsiteY12" fmla="*/ 4312821 h 4557713"/>
              <a:gd name="connsiteX13" fmla="*/ 0 w 2120210"/>
              <a:gd name="connsiteY13" fmla="*/ 244892 h 4557713"/>
              <a:gd name="connsiteX14" fmla="*/ 243167 w 2120210"/>
              <a:gd name="connsiteY14" fmla="*/ 0 h 455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0210" h="4557713">
                <a:moveTo>
                  <a:pt x="243167" y="0"/>
                </a:moveTo>
                <a:lnTo>
                  <a:pt x="478970" y="0"/>
                </a:lnTo>
                <a:lnTo>
                  <a:pt x="478970" y="32785"/>
                </a:lnTo>
                <a:cubicBezTo>
                  <a:pt x="478970" y="108361"/>
                  <a:pt x="539806" y="169627"/>
                  <a:pt x="614849" y="169627"/>
                </a:cubicBezTo>
                <a:lnTo>
                  <a:pt x="1511217" y="169627"/>
                </a:lnTo>
                <a:cubicBezTo>
                  <a:pt x="1586260" y="169627"/>
                  <a:pt x="1647095" y="108361"/>
                  <a:pt x="1647095" y="32785"/>
                </a:cubicBezTo>
                <a:lnTo>
                  <a:pt x="1647095" y="0"/>
                </a:lnTo>
                <a:lnTo>
                  <a:pt x="1877044" y="0"/>
                </a:lnTo>
                <a:cubicBezTo>
                  <a:pt x="2011342" y="0"/>
                  <a:pt x="2120210" y="109642"/>
                  <a:pt x="2120210" y="244892"/>
                </a:cubicBezTo>
                <a:lnTo>
                  <a:pt x="2120210" y="4312821"/>
                </a:lnTo>
                <a:cubicBezTo>
                  <a:pt x="2120210" y="4448072"/>
                  <a:pt x="2011342" y="4557713"/>
                  <a:pt x="1877044" y="4557713"/>
                </a:cubicBezTo>
                <a:lnTo>
                  <a:pt x="243167" y="4557713"/>
                </a:lnTo>
                <a:cubicBezTo>
                  <a:pt x="108869" y="4557713"/>
                  <a:pt x="0" y="4448072"/>
                  <a:pt x="0" y="4312821"/>
                </a:cubicBezTo>
                <a:lnTo>
                  <a:pt x="0" y="244892"/>
                </a:lnTo>
                <a:cubicBezTo>
                  <a:pt x="0" y="109642"/>
                  <a:pt x="108869" y="0"/>
                  <a:pt x="243167"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1" name="Picture Placeholder 7"/>
          <p:cNvSpPr>
            <a:spLocks noGrp="1"/>
          </p:cNvSpPr>
          <p:nvPr>
            <p:ph type="pic" sz="quarter" idx="14"/>
          </p:nvPr>
        </p:nvSpPr>
        <p:spPr>
          <a:xfrm rot="2700000">
            <a:off x="8997797" y="1882087"/>
            <a:ext cx="1758247" cy="3779620"/>
          </a:xfrm>
          <a:custGeom>
            <a:avLst/>
            <a:gdLst>
              <a:gd name="connsiteX0" fmla="*/ 243167 w 2120210"/>
              <a:gd name="connsiteY0" fmla="*/ 0 h 4557713"/>
              <a:gd name="connsiteX1" fmla="*/ 478970 w 2120210"/>
              <a:gd name="connsiteY1" fmla="*/ 0 h 4557713"/>
              <a:gd name="connsiteX2" fmla="*/ 478970 w 2120210"/>
              <a:gd name="connsiteY2" fmla="*/ 32785 h 4557713"/>
              <a:gd name="connsiteX3" fmla="*/ 614849 w 2120210"/>
              <a:gd name="connsiteY3" fmla="*/ 169627 h 4557713"/>
              <a:gd name="connsiteX4" fmla="*/ 1511217 w 2120210"/>
              <a:gd name="connsiteY4" fmla="*/ 169627 h 4557713"/>
              <a:gd name="connsiteX5" fmla="*/ 1647095 w 2120210"/>
              <a:gd name="connsiteY5" fmla="*/ 32785 h 4557713"/>
              <a:gd name="connsiteX6" fmla="*/ 1647095 w 2120210"/>
              <a:gd name="connsiteY6" fmla="*/ 0 h 4557713"/>
              <a:gd name="connsiteX7" fmla="*/ 1877044 w 2120210"/>
              <a:gd name="connsiteY7" fmla="*/ 0 h 4557713"/>
              <a:gd name="connsiteX8" fmla="*/ 2120210 w 2120210"/>
              <a:gd name="connsiteY8" fmla="*/ 244892 h 4557713"/>
              <a:gd name="connsiteX9" fmla="*/ 2120210 w 2120210"/>
              <a:gd name="connsiteY9" fmla="*/ 4312821 h 4557713"/>
              <a:gd name="connsiteX10" fmla="*/ 1877044 w 2120210"/>
              <a:gd name="connsiteY10" fmla="*/ 4557713 h 4557713"/>
              <a:gd name="connsiteX11" fmla="*/ 243167 w 2120210"/>
              <a:gd name="connsiteY11" fmla="*/ 4557713 h 4557713"/>
              <a:gd name="connsiteX12" fmla="*/ 0 w 2120210"/>
              <a:gd name="connsiteY12" fmla="*/ 4312821 h 4557713"/>
              <a:gd name="connsiteX13" fmla="*/ 0 w 2120210"/>
              <a:gd name="connsiteY13" fmla="*/ 244892 h 4557713"/>
              <a:gd name="connsiteX14" fmla="*/ 243167 w 2120210"/>
              <a:gd name="connsiteY14" fmla="*/ 0 h 455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0210" h="4557713">
                <a:moveTo>
                  <a:pt x="243167" y="0"/>
                </a:moveTo>
                <a:lnTo>
                  <a:pt x="478970" y="0"/>
                </a:lnTo>
                <a:lnTo>
                  <a:pt x="478970" y="32785"/>
                </a:lnTo>
                <a:cubicBezTo>
                  <a:pt x="478970" y="108361"/>
                  <a:pt x="539806" y="169627"/>
                  <a:pt x="614849" y="169627"/>
                </a:cubicBezTo>
                <a:lnTo>
                  <a:pt x="1511217" y="169627"/>
                </a:lnTo>
                <a:cubicBezTo>
                  <a:pt x="1586260" y="169627"/>
                  <a:pt x="1647095" y="108361"/>
                  <a:pt x="1647095" y="32785"/>
                </a:cubicBezTo>
                <a:lnTo>
                  <a:pt x="1647095" y="0"/>
                </a:lnTo>
                <a:lnTo>
                  <a:pt x="1877044" y="0"/>
                </a:lnTo>
                <a:cubicBezTo>
                  <a:pt x="2011342" y="0"/>
                  <a:pt x="2120210" y="109642"/>
                  <a:pt x="2120210" y="244892"/>
                </a:cubicBezTo>
                <a:lnTo>
                  <a:pt x="2120210" y="4312821"/>
                </a:lnTo>
                <a:cubicBezTo>
                  <a:pt x="2120210" y="4448072"/>
                  <a:pt x="2011342" y="4557713"/>
                  <a:pt x="1877044" y="4557713"/>
                </a:cubicBezTo>
                <a:lnTo>
                  <a:pt x="243167" y="4557713"/>
                </a:lnTo>
                <a:cubicBezTo>
                  <a:pt x="108869" y="4557713"/>
                  <a:pt x="0" y="4448072"/>
                  <a:pt x="0" y="4312821"/>
                </a:cubicBezTo>
                <a:lnTo>
                  <a:pt x="0" y="244892"/>
                </a:lnTo>
                <a:cubicBezTo>
                  <a:pt x="0" y="109642"/>
                  <a:pt x="108869" y="0"/>
                  <a:pt x="243167"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3299808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lide #50">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B75C560-48EB-4914-9EF9-D2ADB89DABD2}"/>
              </a:ext>
            </a:extLst>
          </p:cNvPr>
          <p:cNvSpPr>
            <a:spLocks noGrp="1"/>
          </p:cNvSpPr>
          <p:nvPr>
            <p:ph type="pic" sz="quarter" idx="10"/>
          </p:nvPr>
        </p:nvSpPr>
        <p:spPr>
          <a:xfrm>
            <a:off x="2361228" y="0"/>
            <a:ext cx="9830773" cy="6858000"/>
          </a:xfrm>
          <a:prstGeom prst="rect">
            <a:avLst/>
          </a:prstGeom>
        </p:spPr>
        <p:txBody>
          <a:bodyPr/>
          <a:lstStyle/>
          <a:p>
            <a:r>
              <a:rPr lang="en-US"/>
              <a:t>Click icon to add picture</a:t>
            </a:r>
            <a:endParaRPr lang="ru-RU"/>
          </a:p>
        </p:txBody>
      </p:sp>
    </p:spTree>
    <p:extLst>
      <p:ext uri="{BB962C8B-B14F-4D97-AF65-F5344CB8AC3E}">
        <p14:creationId xmlns:p14="http://schemas.microsoft.com/office/powerpoint/2010/main" val="1945576937"/>
      </p:ext>
    </p:extLst>
  </p:cSld>
  <p:clrMapOvr>
    <a:masterClrMapping/>
  </p:clrMapOvr>
  <p:transition spd="slow" advClick="0" advTm="1000">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Image top + frame left">
    <p:spTree>
      <p:nvGrpSpPr>
        <p:cNvPr id="1" name=""/>
        <p:cNvGrpSpPr/>
        <p:nvPr/>
      </p:nvGrpSpPr>
      <p:grpSpPr>
        <a:xfrm>
          <a:off x="0" y="0"/>
          <a:ext cx="0" cy="0"/>
          <a:chOff x="0" y="0"/>
          <a:chExt cx="0" cy="0"/>
        </a:xfrm>
      </p:grpSpPr>
      <p:sp>
        <p:nvSpPr>
          <p:cNvPr id="2" name="Picture Placeholder 2"/>
          <p:cNvSpPr>
            <a:spLocks noGrp="1"/>
          </p:cNvSpPr>
          <p:nvPr>
            <p:ph type="pic" sz="quarter" idx="11"/>
          </p:nvPr>
        </p:nvSpPr>
        <p:spPr>
          <a:xfrm>
            <a:off x="3285061" y="2"/>
            <a:ext cx="8906934" cy="3431823"/>
          </a:xfrm>
          <a:prstGeom prst="rect">
            <a:avLst/>
          </a:prstGeom>
          <a:noFill/>
        </p:spPr>
        <p:txBody>
          <a:bodyPr lIns="68580" tIns="34290" rIns="68580" bIns="34290" anchor="ctr">
            <a:normAutofit/>
          </a:bodyPr>
          <a:lstStyle>
            <a:lvl1pPr marL="0" indent="0" algn="ctr">
              <a:buNone/>
              <a:defRPr sz="1866" baseline="0">
                <a:latin typeface="Lato Regular"/>
                <a:cs typeface="Lato Regular"/>
              </a:defRPr>
            </a:lvl1pPr>
          </a:lstStyle>
          <a:p>
            <a:r>
              <a:rPr lang="en-US"/>
              <a:t>Click icon to add picture</a:t>
            </a:r>
          </a:p>
        </p:txBody>
      </p:sp>
      <p:sp>
        <p:nvSpPr>
          <p:cNvPr id="3" name="Rectangle 2"/>
          <p:cNvSpPr/>
          <p:nvPr userDrawn="1"/>
        </p:nvSpPr>
        <p:spPr>
          <a:xfrm>
            <a:off x="1" y="0"/>
            <a:ext cx="3285066" cy="6880579"/>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66"/>
          </a:p>
        </p:txBody>
      </p:sp>
      <p:sp>
        <p:nvSpPr>
          <p:cNvPr id="5" name="Text Placeholder 5"/>
          <p:cNvSpPr>
            <a:spLocks noGrp="1"/>
          </p:cNvSpPr>
          <p:nvPr>
            <p:ph type="body" sz="quarter" idx="12"/>
          </p:nvPr>
        </p:nvSpPr>
        <p:spPr>
          <a:xfrm>
            <a:off x="361245" y="3937257"/>
            <a:ext cx="2686756" cy="1424988"/>
          </a:xfrm>
          <a:prstGeom prst="rect">
            <a:avLst/>
          </a:prstGeom>
        </p:spPr>
        <p:txBody>
          <a:bodyPr lIns="68580" tIns="34290" rIns="68580" bIns="34290">
            <a:noAutofit/>
          </a:bodyPr>
          <a:lstStyle>
            <a:lvl1pPr marL="0" indent="0" algn="l">
              <a:lnSpc>
                <a:spcPct val="120000"/>
              </a:lnSpc>
              <a:buNone/>
              <a:defRPr lang="en-US" sz="1200" smtClean="0">
                <a:solidFill>
                  <a:schemeClr val="bg1"/>
                </a:solidFill>
                <a:latin typeface="Lato Regular"/>
                <a:cs typeface="Lato Regular"/>
              </a:defRPr>
            </a:lvl1pPr>
          </a:lstStyle>
          <a:p>
            <a:pPr lvl="0"/>
            <a:r>
              <a:rPr lang="en-US"/>
              <a:t>Click to edit Master text styles</a:t>
            </a:r>
          </a:p>
        </p:txBody>
      </p:sp>
    </p:spTree>
    <p:extLst>
      <p:ext uri="{BB962C8B-B14F-4D97-AF65-F5344CB8AC3E}">
        <p14:creationId xmlns:p14="http://schemas.microsoft.com/office/powerpoint/2010/main" val="15790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30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600"/>
                                        <p:tgtEl>
                                          <p:spTgt spid="5">
                                            <p:txEl>
                                              <p:pRg st="0" end="0"/>
                                            </p:txEl>
                                          </p:spTgt>
                                        </p:tgtEl>
                                      </p:cBhvr>
                                    </p:animEffect>
                                    <p:anim calcmode="lin" valueType="num">
                                      <p:cBhvr>
                                        <p:cTn id="8"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37" presetClass="entr" presetSubtype="0" fill="hold" nodeType="withEffect" nodePh="1">
                  <p:stCondLst>
                    <p:cond delay="30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55133001-4CBD-440B-ACF1-7A97371801D8}"/>
              </a:ext>
            </a:extLst>
          </p:cNvPr>
          <p:cNvSpPr>
            <a:spLocks noGrp="1"/>
          </p:cNvSpPr>
          <p:nvPr>
            <p:ph type="sldNum" sz="quarter" idx="4"/>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
        <p:nvSpPr>
          <p:cNvPr id="13" name="Content Placeholder 12">
            <a:extLst>
              <a:ext uri="{FF2B5EF4-FFF2-40B4-BE49-F238E27FC236}">
                <a16:creationId xmlns:a16="http://schemas.microsoft.com/office/drawing/2014/main" id="{98F12071-839F-41E5-9267-44DACE5C0E0B}"/>
              </a:ext>
            </a:extLst>
          </p:cNvPr>
          <p:cNvSpPr>
            <a:spLocks noGrp="1"/>
          </p:cNvSpPr>
          <p:nvPr>
            <p:ph sz="quarter" idx="10" hasCustomPrompt="1"/>
          </p:nvPr>
        </p:nvSpPr>
        <p:spPr>
          <a:xfrm>
            <a:off x="244475" y="6106886"/>
            <a:ext cx="8050213" cy="587602"/>
          </a:xfrm>
          <a:prstGeom prst="rect">
            <a:avLst/>
          </a:prstGeom>
        </p:spPr>
        <p:txBody>
          <a:bodyPr/>
          <a:lstStyle>
            <a:lvl1pPr>
              <a:defRPr sz="1200"/>
            </a:lvl1pPr>
          </a:lstStyle>
          <a:p>
            <a:pPr algn="l">
              <a:defRPr/>
            </a:pPr>
            <a:r>
              <a:rPr lang="en-CA">
                <a:solidFill>
                  <a:schemeClr val="tx1">
                    <a:lumMod val="65000"/>
                    <a:lumOff val="35000"/>
                  </a:schemeClr>
                </a:solidFill>
                <a:latin typeface="+mn-lt"/>
              </a:rPr>
              <a:t>Source: Nanos Research, RDD dual frame hybrid  telephone and online random survey, XX to XX,  2019, n=XXXX, accurate XX percentage points plus or minus, 19 times out of 20.</a:t>
            </a:r>
          </a:p>
        </p:txBody>
      </p:sp>
      <p:sp>
        <p:nvSpPr>
          <p:cNvPr id="15" name="Content Placeholder 14">
            <a:extLst>
              <a:ext uri="{FF2B5EF4-FFF2-40B4-BE49-F238E27FC236}">
                <a16:creationId xmlns:a16="http://schemas.microsoft.com/office/drawing/2014/main" id="{396B185A-778C-4A2C-B722-10EC4A046E0F}"/>
              </a:ext>
            </a:extLst>
          </p:cNvPr>
          <p:cNvSpPr>
            <a:spLocks noGrp="1"/>
          </p:cNvSpPr>
          <p:nvPr>
            <p:ph sz="quarter" idx="11" hasCustomPrompt="1"/>
          </p:nvPr>
        </p:nvSpPr>
        <p:spPr>
          <a:xfrm>
            <a:off x="6302375" y="261938"/>
            <a:ext cx="5584825" cy="603250"/>
          </a:xfrm>
          <a:prstGeom prst="rect">
            <a:avLst/>
          </a:prstGeom>
        </p:spPr>
        <p:txBody>
          <a:bodyPr anchor="ctr"/>
          <a:lstStyle>
            <a:lvl1pPr>
              <a:defRPr/>
            </a:lvl1pPr>
          </a:lstStyle>
          <a:p>
            <a:pPr lvl="0"/>
            <a:r>
              <a:rPr lang="en-US"/>
              <a:t>Insert question</a:t>
            </a:r>
            <a:endParaRPr lang="en-CA"/>
          </a:p>
        </p:txBody>
      </p:sp>
    </p:spTree>
    <p:extLst>
      <p:ext uri="{BB962C8B-B14F-4D97-AF65-F5344CB8AC3E}">
        <p14:creationId xmlns:p14="http://schemas.microsoft.com/office/powerpoint/2010/main" val="7547831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5D0AB25E-ACAD-4581-A23F-9792F25FCB95}"/>
              </a:ext>
            </a:extLst>
          </p:cNvPr>
          <p:cNvSpPr>
            <a:spLocks noGrp="1"/>
          </p:cNvSpPr>
          <p:nvPr>
            <p:ph type="sldNum" sz="quarter" idx="4"/>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
        <p:nvSpPr>
          <p:cNvPr id="13" name="Content Placeholder 12">
            <a:extLst>
              <a:ext uri="{FF2B5EF4-FFF2-40B4-BE49-F238E27FC236}">
                <a16:creationId xmlns:a16="http://schemas.microsoft.com/office/drawing/2014/main" id="{6D4891D4-B821-4013-8042-CBECAF2951B1}"/>
              </a:ext>
            </a:extLst>
          </p:cNvPr>
          <p:cNvSpPr>
            <a:spLocks noGrp="1"/>
          </p:cNvSpPr>
          <p:nvPr>
            <p:ph sz="quarter" idx="10" hasCustomPrompt="1"/>
          </p:nvPr>
        </p:nvSpPr>
        <p:spPr>
          <a:xfrm>
            <a:off x="244475" y="6106886"/>
            <a:ext cx="8050213" cy="587602"/>
          </a:xfrm>
          <a:prstGeom prst="rect">
            <a:avLst/>
          </a:prstGeom>
        </p:spPr>
        <p:txBody>
          <a:bodyPr/>
          <a:lstStyle>
            <a:lvl1pPr>
              <a:defRPr sz="1200"/>
            </a:lvl1pPr>
          </a:lstStyle>
          <a:p>
            <a:pPr algn="l">
              <a:defRPr/>
            </a:pPr>
            <a:r>
              <a:rPr lang="en-CA">
                <a:solidFill>
                  <a:schemeClr val="tx1">
                    <a:lumMod val="65000"/>
                    <a:lumOff val="35000"/>
                  </a:schemeClr>
                </a:solidFill>
                <a:latin typeface="+mn-lt"/>
              </a:rPr>
              <a:t>Source: Nanos Research, RDD dual frame hybrid  telephone and online random survey, XX to XX,  2019, n=XXXX, accurate XX percentage points plus or minus, 19 times out of 20.</a:t>
            </a:r>
          </a:p>
        </p:txBody>
      </p:sp>
      <p:sp>
        <p:nvSpPr>
          <p:cNvPr id="14" name="Content Placeholder 14">
            <a:extLst>
              <a:ext uri="{FF2B5EF4-FFF2-40B4-BE49-F238E27FC236}">
                <a16:creationId xmlns:a16="http://schemas.microsoft.com/office/drawing/2014/main" id="{71A3A719-FF18-4AE8-82FC-70890C4F24E3}"/>
              </a:ext>
            </a:extLst>
          </p:cNvPr>
          <p:cNvSpPr>
            <a:spLocks noGrp="1"/>
          </p:cNvSpPr>
          <p:nvPr>
            <p:ph sz="quarter" idx="11" hasCustomPrompt="1"/>
          </p:nvPr>
        </p:nvSpPr>
        <p:spPr>
          <a:xfrm>
            <a:off x="6302375" y="261938"/>
            <a:ext cx="5584825" cy="603250"/>
          </a:xfrm>
          <a:prstGeom prst="rect">
            <a:avLst/>
          </a:prstGeom>
        </p:spPr>
        <p:txBody>
          <a:bodyPr anchor="ctr"/>
          <a:lstStyle>
            <a:lvl1pPr>
              <a:defRPr/>
            </a:lvl1pPr>
          </a:lstStyle>
          <a:p>
            <a:pPr lvl="0"/>
            <a:r>
              <a:rPr lang="en-US"/>
              <a:t>Insert question</a:t>
            </a:r>
            <a:endParaRPr lang="en-CA"/>
          </a:p>
        </p:txBody>
      </p:sp>
    </p:spTree>
    <p:extLst>
      <p:ext uri="{BB962C8B-B14F-4D97-AF65-F5344CB8AC3E}">
        <p14:creationId xmlns:p14="http://schemas.microsoft.com/office/powerpoint/2010/main" val="4047318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03759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B637AFB8-AB51-4522-86A1-8C97226586C2}"/>
              </a:ext>
            </a:extLst>
          </p:cNvPr>
          <p:cNvSpPr>
            <a:spLocks noGrp="1"/>
          </p:cNvSpPr>
          <p:nvPr>
            <p:ph type="sldNum" sz="quarter" idx="4"/>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
        <p:nvSpPr>
          <p:cNvPr id="13" name="Content Placeholder 12">
            <a:extLst>
              <a:ext uri="{FF2B5EF4-FFF2-40B4-BE49-F238E27FC236}">
                <a16:creationId xmlns:a16="http://schemas.microsoft.com/office/drawing/2014/main" id="{752CBCE6-6B57-446B-A732-C342A8395E53}"/>
              </a:ext>
            </a:extLst>
          </p:cNvPr>
          <p:cNvSpPr>
            <a:spLocks noGrp="1"/>
          </p:cNvSpPr>
          <p:nvPr>
            <p:ph sz="quarter" idx="10" hasCustomPrompt="1"/>
          </p:nvPr>
        </p:nvSpPr>
        <p:spPr>
          <a:xfrm>
            <a:off x="244475" y="6106886"/>
            <a:ext cx="8050213" cy="587602"/>
          </a:xfrm>
          <a:prstGeom prst="rect">
            <a:avLst/>
          </a:prstGeom>
        </p:spPr>
        <p:txBody>
          <a:bodyPr/>
          <a:lstStyle>
            <a:lvl1pPr>
              <a:defRPr sz="1200"/>
            </a:lvl1pPr>
          </a:lstStyle>
          <a:p>
            <a:pPr algn="l">
              <a:defRPr/>
            </a:pPr>
            <a:r>
              <a:rPr lang="en-CA">
                <a:solidFill>
                  <a:schemeClr val="tx1">
                    <a:lumMod val="65000"/>
                    <a:lumOff val="35000"/>
                  </a:schemeClr>
                </a:solidFill>
                <a:latin typeface="+mn-lt"/>
              </a:rPr>
              <a:t>Source: Nanos Research, RDD dual frame hybrid  telephone and online random survey, XX to XX,  2019, n=XXXX, accurate XX percentage points plus or minus, 19 times out of 20.</a:t>
            </a:r>
          </a:p>
        </p:txBody>
      </p:sp>
      <p:sp>
        <p:nvSpPr>
          <p:cNvPr id="14" name="Content Placeholder 14">
            <a:extLst>
              <a:ext uri="{FF2B5EF4-FFF2-40B4-BE49-F238E27FC236}">
                <a16:creationId xmlns:a16="http://schemas.microsoft.com/office/drawing/2014/main" id="{834DC9FC-B677-40F3-9B2D-07003DCA5758}"/>
              </a:ext>
            </a:extLst>
          </p:cNvPr>
          <p:cNvSpPr>
            <a:spLocks noGrp="1"/>
          </p:cNvSpPr>
          <p:nvPr>
            <p:ph sz="quarter" idx="11" hasCustomPrompt="1"/>
          </p:nvPr>
        </p:nvSpPr>
        <p:spPr>
          <a:xfrm>
            <a:off x="6302375" y="261938"/>
            <a:ext cx="5584825" cy="603250"/>
          </a:xfrm>
          <a:prstGeom prst="rect">
            <a:avLst/>
          </a:prstGeom>
        </p:spPr>
        <p:txBody>
          <a:bodyPr anchor="ctr"/>
          <a:lstStyle>
            <a:lvl1pPr>
              <a:defRPr/>
            </a:lvl1pPr>
          </a:lstStyle>
          <a:p>
            <a:pPr lvl="0"/>
            <a:r>
              <a:rPr lang="en-US"/>
              <a:t>Insert question</a:t>
            </a:r>
            <a:endParaRPr lang="en-CA"/>
          </a:p>
        </p:txBody>
      </p:sp>
    </p:spTree>
    <p:extLst>
      <p:ext uri="{BB962C8B-B14F-4D97-AF65-F5344CB8AC3E}">
        <p14:creationId xmlns:p14="http://schemas.microsoft.com/office/powerpoint/2010/main" val="7074017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97553FA0-BA6E-4B0A-A03C-3C37259BCE5C}"/>
              </a:ext>
            </a:extLst>
          </p:cNvPr>
          <p:cNvSpPr>
            <a:spLocks noGrp="1"/>
          </p:cNvSpPr>
          <p:nvPr>
            <p:ph type="sldNum" sz="quarter" idx="4"/>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
        <p:nvSpPr>
          <p:cNvPr id="16" name="Content Placeholder 12">
            <a:extLst>
              <a:ext uri="{FF2B5EF4-FFF2-40B4-BE49-F238E27FC236}">
                <a16:creationId xmlns:a16="http://schemas.microsoft.com/office/drawing/2014/main" id="{146E0BBF-3009-4E77-BCB3-3D58AB6E8A3D}"/>
              </a:ext>
            </a:extLst>
          </p:cNvPr>
          <p:cNvSpPr>
            <a:spLocks noGrp="1"/>
          </p:cNvSpPr>
          <p:nvPr>
            <p:ph sz="quarter" idx="10" hasCustomPrompt="1"/>
          </p:nvPr>
        </p:nvSpPr>
        <p:spPr>
          <a:xfrm>
            <a:off x="244475" y="6106886"/>
            <a:ext cx="8050213" cy="587602"/>
          </a:xfrm>
          <a:prstGeom prst="rect">
            <a:avLst/>
          </a:prstGeom>
        </p:spPr>
        <p:txBody>
          <a:bodyPr/>
          <a:lstStyle>
            <a:lvl1pPr>
              <a:defRPr sz="1200"/>
            </a:lvl1pPr>
          </a:lstStyle>
          <a:p>
            <a:pPr algn="l">
              <a:defRPr/>
            </a:pPr>
            <a:r>
              <a:rPr lang="en-CA">
                <a:solidFill>
                  <a:schemeClr val="tx1">
                    <a:lumMod val="65000"/>
                    <a:lumOff val="35000"/>
                  </a:schemeClr>
                </a:solidFill>
                <a:latin typeface="+mn-lt"/>
              </a:rPr>
              <a:t>Source: Nanos Research, RDD dual frame hybrid  telephone and online random survey, XX to XX,  2019, n=XXXX, accurate XX percentage points plus or minus, 19 times out of 20.</a:t>
            </a:r>
          </a:p>
        </p:txBody>
      </p:sp>
      <p:sp>
        <p:nvSpPr>
          <p:cNvPr id="17" name="Content Placeholder 14">
            <a:extLst>
              <a:ext uri="{FF2B5EF4-FFF2-40B4-BE49-F238E27FC236}">
                <a16:creationId xmlns:a16="http://schemas.microsoft.com/office/drawing/2014/main" id="{A4F891BA-75D7-4E2F-9545-A5C82F93FA83}"/>
              </a:ext>
            </a:extLst>
          </p:cNvPr>
          <p:cNvSpPr>
            <a:spLocks noGrp="1"/>
          </p:cNvSpPr>
          <p:nvPr>
            <p:ph sz="quarter" idx="11" hasCustomPrompt="1"/>
          </p:nvPr>
        </p:nvSpPr>
        <p:spPr>
          <a:xfrm>
            <a:off x="6302375" y="261938"/>
            <a:ext cx="5584825" cy="603250"/>
          </a:xfrm>
          <a:prstGeom prst="rect">
            <a:avLst/>
          </a:prstGeom>
        </p:spPr>
        <p:txBody>
          <a:bodyPr anchor="ctr"/>
          <a:lstStyle>
            <a:lvl1pPr>
              <a:defRPr/>
            </a:lvl1pPr>
          </a:lstStyle>
          <a:p>
            <a:pPr lvl="0"/>
            <a:r>
              <a:rPr lang="en-US"/>
              <a:t>Insert question</a:t>
            </a:r>
            <a:endParaRPr lang="en-CA"/>
          </a:p>
        </p:txBody>
      </p:sp>
    </p:spTree>
    <p:extLst>
      <p:ext uri="{BB962C8B-B14F-4D97-AF65-F5344CB8AC3E}">
        <p14:creationId xmlns:p14="http://schemas.microsoft.com/office/powerpoint/2010/main" val="4248147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35D84560-442F-403A-9B54-B4B228A837DF}"/>
              </a:ext>
            </a:extLst>
          </p:cNvPr>
          <p:cNvSpPr>
            <a:spLocks noGrp="1"/>
          </p:cNvSpPr>
          <p:nvPr>
            <p:ph type="sldNum" sz="quarter" idx="10"/>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
        <p:nvSpPr>
          <p:cNvPr id="16" name="Content Placeholder 12">
            <a:extLst>
              <a:ext uri="{FF2B5EF4-FFF2-40B4-BE49-F238E27FC236}">
                <a16:creationId xmlns:a16="http://schemas.microsoft.com/office/drawing/2014/main" id="{69277248-4F40-4986-887E-0DFC8870F88C}"/>
              </a:ext>
            </a:extLst>
          </p:cNvPr>
          <p:cNvSpPr>
            <a:spLocks noGrp="1"/>
          </p:cNvSpPr>
          <p:nvPr>
            <p:ph sz="quarter" idx="11" hasCustomPrompt="1"/>
          </p:nvPr>
        </p:nvSpPr>
        <p:spPr>
          <a:xfrm>
            <a:off x="244475" y="6106886"/>
            <a:ext cx="8050213" cy="587602"/>
          </a:xfrm>
          <a:prstGeom prst="rect">
            <a:avLst/>
          </a:prstGeom>
        </p:spPr>
        <p:txBody>
          <a:bodyPr/>
          <a:lstStyle>
            <a:lvl1pPr>
              <a:defRPr sz="1200"/>
            </a:lvl1pPr>
          </a:lstStyle>
          <a:p>
            <a:pPr algn="l">
              <a:defRPr/>
            </a:pPr>
            <a:r>
              <a:rPr lang="en-CA">
                <a:solidFill>
                  <a:schemeClr val="tx1">
                    <a:lumMod val="65000"/>
                    <a:lumOff val="35000"/>
                  </a:schemeClr>
                </a:solidFill>
                <a:latin typeface="+mn-lt"/>
              </a:rPr>
              <a:t>Source: Nanos Research, RDD dual frame hybrid  telephone and online random survey, XX to XX,  2019, n=XXXX, accurate XX percentage points plus or minus, 19 times out of 20.</a:t>
            </a:r>
          </a:p>
        </p:txBody>
      </p:sp>
      <p:sp>
        <p:nvSpPr>
          <p:cNvPr id="17" name="Content Placeholder 14">
            <a:extLst>
              <a:ext uri="{FF2B5EF4-FFF2-40B4-BE49-F238E27FC236}">
                <a16:creationId xmlns:a16="http://schemas.microsoft.com/office/drawing/2014/main" id="{DEC8BDD8-1D4C-43F5-B237-E566534A99FD}"/>
              </a:ext>
            </a:extLst>
          </p:cNvPr>
          <p:cNvSpPr>
            <a:spLocks noGrp="1"/>
          </p:cNvSpPr>
          <p:nvPr>
            <p:ph sz="quarter" idx="12" hasCustomPrompt="1"/>
          </p:nvPr>
        </p:nvSpPr>
        <p:spPr>
          <a:xfrm>
            <a:off x="6302375" y="261938"/>
            <a:ext cx="5584825" cy="603250"/>
          </a:xfrm>
          <a:prstGeom prst="rect">
            <a:avLst/>
          </a:prstGeom>
        </p:spPr>
        <p:txBody>
          <a:bodyPr anchor="ctr"/>
          <a:lstStyle>
            <a:lvl1pPr>
              <a:defRPr/>
            </a:lvl1pPr>
          </a:lstStyle>
          <a:p>
            <a:pPr lvl="0"/>
            <a:r>
              <a:rPr lang="en-US"/>
              <a:t>Insert question</a:t>
            </a:r>
            <a:endParaRPr lang="en-CA"/>
          </a:p>
        </p:txBody>
      </p:sp>
    </p:spTree>
    <p:extLst>
      <p:ext uri="{BB962C8B-B14F-4D97-AF65-F5344CB8AC3E}">
        <p14:creationId xmlns:p14="http://schemas.microsoft.com/office/powerpoint/2010/main" val="32247511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5ECBD56-424B-422A-8978-7682DF49B163}"/>
              </a:ext>
            </a:extLst>
          </p:cNvPr>
          <p:cNvSpPr>
            <a:spLocks noGrp="1"/>
          </p:cNvSpPr>
          <p:nvPr>
            <p:ph type="sldNum" sz="quarter" idx="4"/>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
        <p:nvSpPr>
          <p:cNvPr id="9" name="Content Placeholder 12">
            <a:extLst>
              <a:ext uri="{FF2B5EF4-FFF2-40B4-BE49-F238E27FC236}">
                <a16:creationId xmlns:a16="http://schemas.microsoft.com/office/drawing/2014/main" id="{9D51DA84-F607-4DD0-AD37-F20A5EB23B3B}"/>
              </a:ext>
            </a:extLst>
          </p:cNvPr>
          <p:cNvSpPr>
            <a:spLocks noGrp="1"/>
          </p:cNvSpPr>
          <p:nvPr>
            <p:ph sz="quarter" idx="10" hasCustomPrompt="1"/>
          </p:nvPr>
        </p:nvSpPr>
        <p:spPr>
          <a:xfrm>
            <a:off x="244475" y="6106886"/>
            <a:ext cx="8050213" cy="587602"/>
          </a:xfrm>
          <a:prstGeom prst="rect">
            <a:avLst/>
          </a:prstGeom>
        </p:spPr>
        <p:txBody>
          <a:bodyPr/>
          <a:lstStyle>
            <a:lvl1pPr>
              <a:defRPr sz="1200"/>
            </a:lvl1pPr>
          </a:lstStyle>
          <a:p>
            <a:pPr algn="l">
              <a:defRPr/>
            </a:pPr>
            <a:r>
              <a:rPr lang="en-CA">
                <a:solidFill>
                  <a:schemeClr val="tx1">
                    <a:lumMod val="65000"/>
                    <a:lumOff val="35000"/>
                  </a:schemeClr>
                </a:solidFill>
                <a:latin typeface="+mn-lt"/>
              </a:rPr>
              <a:t>Source: Nanos Research, RDD dual frame hybrid  telephone and online random survey, XX to XX,  2019, n=XXXX, accurate XX percentage points plus or minus, 19 times out of 20.</a:t>
            </a:r>
          </a:p>
        </p:txBody>
      </p:sp>
      <p:sp>
        <p:nvSpPr>
          <p:cNvPr id="10" name="Content Placeholder 14">
            <a:extLst>
              <a:ext uri="{FF2B5EF4-FFF2-40B4-BE49-F238E27FC236}">
                <a16:creationId xmlns:a16="http://schemas.microsoft.com/office/drawing/2014/main" id="{6ABEF6F6-BA1C-4FDA-B858-C9FD3E11B651}"/>
              </a:ext>
            </a:extLst>
          </p:cNvPr>
          <p:cNvSpPr>
            <a:spLocks noGrp="1"/>
          </p:cNvSpPr>
          <p:nvPr>
            <p:ph sz="quarter" idx="11" hasCustomPrompt="1"/>
          </p:nvPr>
        </p:nvSpPr>
        <p:spPr>
          <a:xfrm>
            <a:off x="6302375" y="261938"/>
            <a:ext cx="5584825" cy="603250"/>
          </a:xfrm>
          <a:prstGeom prst="rect">
            <a:avLst/>
          </a:prstGeom>
        </p:spPr>
        <p:txBody>
          <a:bodyPr anchor="ctr"/>
          <a:lstStyle>
            <a:lvl1pPr>
              <a:defRPr/>
            </a:lvl1pPr>
          </a:lstStyle>
          <a:p>
            <a:pPr lvl="0"/>
            <a:r>
              <a:rPr lang="en-US"/>
              <a:t>Insert question</a:t>
            </a:r>
            <a:endParaRPr lang="en-CA"/>
          </a:p>
        </p:txBody>
      </p:sp>
    </p:spTree>
    <p:extLst>
      <p:ext uri="{BB962C8B-B14F-4D97-AF65-F5344CB8AC3E}">
        <p14:creationId xmlns:p14="http://schemas.microsoft.com/office/powerpoint/2010/main" val="15162704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F515151-EF41-413B-9753-AE88E0396CE9}"/>
              </a:ext>
            </a:extLst>
          </p:cNvPr>
          <p:cNvSpPr>
            <a:spLocks noGrp="1"/>
          </p:cNvSpPr>
          <p:nvPr>
            <p:ph type="sldNum" sz="quarter" idx="4"/>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
        <p:nvSpPr>
          <p:cNvPr id="7" name="Title 1">
            <a:extLst>
              <a:ext uri="{FF2B5EF4-FFF2-40B4-BE49-F238E27FC236}">
                <a16:creationId xmlns:a16="http://schemas.microsoft.com/office/drawing/2014/main" id="{D7F48FA5-251C-4F58-9146-1214DBE22107}"/>
              </a:ext>
            </a:extLst>
          </p:cNvPr>
          <p:cNvSpPr>
            <a:spLocks noGrp="1"/>
          </p:cNvSpPr>
          <p:nvPr>
            <p:ph type="title"/>
          </p:nvPr>
        </p:nvSpPr>
        <p:spPr>
          <a:xfrm>
            <a:off x="234836" y="365126"/>
            <a:ext cx="5564868" cy="464280"/>
          </a:xfrm>
        </p:spPr>
        <p:txBody>
          <a:bodyPr/>
          <a:lstStyle/>
          <a:p>
            <a:r>
              <a:rPr lang="en-US"/>
              <a:t>Click to edit Master title style</a:t>
            </a:r>
          </a:p>
        </p:txBody>
      </p:sp>
    </p:spTree>
    <p:extLst>
      <p:ext uri="{BB962C8B-B14F-4D97-AF65-F5344CB8AC3E}">
        <p14:creationId xmlns:p14="http://schemas.microsoft.com/office/powerpoint/2010/main" val="26936090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E0B32377-3453-41D7-BFA7-0D3CBD62D09F}"/>
              </a:ext>
            </a:extLst>
          </p:cNvPr>
          <p:cNvSpPr>
            <a:spLocks noGrp="1"/>
          </p:cNvSpPr>
          <p:nvPr>
            <p:ph type="sldNum" sz="quarter" idx="4"/>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
        <p:nvSpPr>
          <p:cNvPr id="14" name="Content Placeholder 12">
            <a:extLst>
              <a:ext uri="{FF2B5EF4-FFF2-40B4-BE49-F238E27FC236}">
                <a16:creationId xmlns:a16="http://schemas.microsoft.com/office/drawing/2014/main" id="{5329EB87-76DC-4F55-ABD4-4ABC0033E1B0}"/>
              </a:ext>
            </a:extLst>
          </p:cNvPr>
          <p:cNvSpPr>
            <a:spLocks noGrp="1"/>
          </p:cNvSpPr>
          <p:nvPr>
            <p:ph sz="quarter" idx="10" hasCustomPrompt="1"/>
          </p:nvPr>
        </p:nvSpPr>
        <p:spPr>
          <a:xfrm>
            <a:off x="244475" y="6193972"/>
            <a:ext cx="8050213" cy="489630"/>
          </a:xfrm>
          <a:prstGeom prst="rect">
            <a:avLst/>
          </a:prstGeom>
        </p:spPr>
        <p:txBody>
          <a:bodyPr/>
          <a:lstStyle>
            <a:lvl1pPr>
              <a:defRPr sz="1200"/>
            </a:lvl1pPr>
          </a:lstStyle>
          <a:p>
            <a:pPr algn="l">
              <a:defRPr/>
            </a:pPr>
            <a:r>
              <a:rPr lang="en-CA">
                <a:solidFill>
                  <a:schemeClr val="tx1">
                    <a:lumMod val="65000"/>
                    <a:lumOff val="35000"/>
                  </a:schemeClr>
                </a:solidFill>
                <a:latin typeface="+mn-lt"/>
              </a:rPr>
              <a:t>Source: Nanos Research, RDD dual frame hybrid  telephone and online random survey, XX to XX,  2019, n=XXXX, accurate XX percentage points plus or minus, 19 times out of 20.</a:t>
            </a:r>
          </a:p>
        </p:txBody>
      </p:sp>
      <p:sp>
        <p:nvSpPr>
          <p:cNvPr id="15" name="Content Placeholder 14">
            <a:extLst>
              <a:ext uri="{FF2B5EF4-FFF2-40B4-BE49-F238E27FC236}">
                <a16:creationId xmlns:a16="http://schemas.microsoft.com/office/drawing/2014/main" id="{B23D1FD8-A192-4991-A532-BAF1ADB3F533}"/>
              </a:ext>
            </a:extLst>
          </p:cNvPr>
          <p:cNvSpPr>
            <a:spLocks noGrp="1"/>
          </p:cNvSpPr>
          <p:nvPr>
            <p:ph sz="quarter" idx="11" hasCustomPrompt="1"/>
          </p:nvPr>
        </p:nvSpPr>
        <p:spPr>
          <a:xfrm>
            <a:off x="6302375" y="261938"/>
            <a:ext cx="5584825" cy="603250"/>
          </a:xfrm>
          <a:prstGeom prst="rect">
            <a:avLst/>
          </a:prstGeom>
        </p:spPr>
        <p:txBody>
          <a:bodyPr anchor="ctr"/>
          <a:lstStyle>
            <a:lvl1pPr>
              <a:defRPr/>
            </a:lvl1pPr>
          </a:lstStyle>
          <a:p>
            <a:pPr lvl="0"/>
            <a:r>
              <a:rPr lang="en-US"/>
              <a:t>Insert question</a:t>
            </a:r>
            <a:endParaRPr lang="en-CA"/>
          </a:p>
        </p:txBody>
      </p:sp>
    </p:spTree>
    <p:extLst>
      <p:ext uri="{BB962C8B-B14F-4D97-AF65-F5344CB8AC3E}">
        <p14:creationId xmlns:p14="http://schemas.microsoft.com/office/powerpoint/2010/main" val="12175266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F5280FBD-E643-417B-A5A4-438705F77EB4}"/>
              </a:ext>
            </a:extLst>
          </p:cNvPr>
          <p:cNvSpPr>
            <a:spLocks noGrp="1"/>
          </p:cNvSpPr>
          <p:nvPr>
            <p:ph type="sldNum" sz="quarter" idx="4"/>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
        <p:nvSpPr>
          <p:cNvPr id="14" name="Content Placeholder 12">
            <a:extLst>
              <a:ext uri="{FF2B5EF4-FFF2-40B4-BE49-F238E27FC236}">
                <a16:creationId xmlns:a16="http://schemas.microsoft.com/office/drawing/2014/main" id="{F86DE41E-49FF-4C2E-8D84-7C0A5A442FB6}"/>
              </a:ext>
            </a:extLst>
          </p:cNvPr>
          <p:cNvSpPr>
            <a:spLocks noGrp="1"/>
          </p:cNvSpPr>
          <p:nvPr>
            <p:ph sz="quarter" idx="10" hasCustomPrompt="1"/>
          </p:nvPr>
        </p:nvSpPr>
        <p:spPr>
          <a:xfrm>
            <a:off x="244475" y="6183086"/>
            <a:ext cx="8050213" cy="511401"/>
          </a:xfrm>
          <a:prstGeom prst="rect">
            <a:avLst/>
          </a:prstGeom>
        </p:spPr>
        <p:txBody>
          <a:bodyPr/>
          <a:lstStyle>
            <a:lvl1pPr>
              <a:defRPr sz="1200"/>
            </a:lvl1pPr>
          </a:lstStyle>
          <a:p>
            <a:pPr algn="l">
              <a:defRPr/>
            </a:pPr>
            <a:r>
              <a:rPr lang="en-CA">
                <a:solidFill>
                  <a:schemeClr val="tx1">
                    <a:lumMod val="65000"/>
                    <a:lumOff val="35000"/>
                  </a:schemeClr>
                </a:solidFill>
                <a:latin typeface="+mn-lt"/>
              </a:rPr>
              <a:t>Source: Nanos Research, RDD dual frame hybrid  telephone and online random survey, XX to XX,  2019, n=XXXX, accurate XX percentage points plus or minus, 19 times out of 20.</a:t>
            </a:r>
          </a:p>
        </p:txBody>
      </p:sp>
      <p:sp>
        <p:nvSpPr>
          <p:cNvPr id="15" name="Content Placeholder 14">
            <a:extLst>
              <a:ext uri="{FF2B5EF4-FFF2-40B4-BE49-F238E27FC236}">
                <a16:creationId xmlns:a16="http://schemas.microsoft.com/office/drawing/2014/main" id="{2F9D5968-E2E6-43A3-BBF5-B99CD91EDADA}"/>
              </a:ext>
            </a:extLst>
          </p:cNvPr>
          <p:cNvSpPr>
            <a:spLocks noGrp="1"/>
          </p:cNvSpPr>
          <p:nvPr>
            <p:ph sz="quarter" idx="11" hasCustomPrompt="1"/>
          </p:nvPr>
        </p:nvSpPr>
        <p:spPr>
          <a:xfrm>
            <a:off x="6302375" y="261938"/>
            <a:ext cx="5584825" cy="603250"/>
          </a:xfrm>
          <a:prstGeom prst="rect">
            <a:avLst/>
          </a:prstGeom>
        </p:spPr>
        <p:txBody>
          <a:bodyPr anchor="ctr"/>
          <a:lstStyle>
            <a:lvl1pPr>
              <a:defRPr/>
            </a:lvl1pPr>
          </a:lstStyle>
          <a:p>
            <a:pPr lvl="0"/>
            <a:r>
              <a:rPr lang="en-US"/>
              <a:t>Insert question</a:t>
            </a:r>
            <a:endParaRPr lang="en-CA"/>
          </a:p>
        </p:txBody>
      </p:sp>
    </p:spTree>
    <p:extLst>
      <p:ext uri="{BB962C8B-B14F-4D97-AF65-F5344CB8AC3E}">
        <p14:creationId xmlns:p14="http://schemas.microsoft.com/office/powerpoint/2010/main" val="34132079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875761"/>
            <a:ext cx="2628900" cy="53012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875763"/>
            <a:ext cx="7734300" cy="5301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632F84BD-7C70-4CA3-B4B7-2879C46863F7}"/>
              </a:ext>
            </a:extLst>
          </p:cNvPr>
          <p:cNvSpPr>
            <a:spLocks noGrp="1"/>
          </p:cNvSpPr>
          <p:nvPr>
            <p:ph type="sldNum" sz="quarter" idx="4"/>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
        <p:nvSpPr>
          <p:cNvPr id="13" name="Content Placeholder 12">
            <a:extLst>
              <a:ext uri="{FF2B5EF4-FFF2-40B4-BE49-F238E27FC236}">
                <a16:creationId xmlns:a16="http://schemas.microsoft.com/office/drawing/2014/main" id="{48A6E57C-7142-4CCC-B242-3DCC6A76B7CB}"/>
              </a:ext>
            </a:extLst>
          </p:cNvPr>
          <p:cNvSpPr>
            <a:spLocks noGrp="1"/>
          </p:cNvSpPr>
          <p:nvPr>
            <p:ph sz="quarter" idx="10" hasCustomPrompt="1"/>
          </p:nvPr>
        </p:nvSpPr>
        <p:spPr>
          <a:xfrm>
            <a:off x="244475" y="6187538"/>
            <a:ext cx="8050213" cy="506950"/>
          </a:xfrm>
          <a:prstGeom prst="rect">
            <a:avLst/>
          </a:prstGeom>
        </p:spPr>
        <p:txBody>
          <a:bodyPr/>
          <a:lstStyle>
            <a:lvl1pPr>
              <a:defRPr sz="1200"/>
            </a:lvl1pPr>
          </a:lstStyle>
          <a:p>
            <a:pPr algn="l">
              <a:defRPr/>
            </a:pPr>
            <a:r>
              <a:rPr lang="en-CA">
                <a:solidFill>
                  <a:schemeClr val="tx1">
                    <a:lumMod val="65000"/>
                    <a:lumOff val="35000"/>
                  </a:schemeClr>
                </a:solidFill>
                <a:latin typeface="+mn-lt"/>
              </a:rPr>
              <a:t>Source: Nanos Research, RDD dual frame hybrid  telephone and online random survey, XX to XX,  2019, n=XXXX, accurate XX percentage points plus or minus, 19 times out of 20.</a:t>
            </a:r>
          </a:p>
        </p:txBody>
      </p:sp>
      <p:sp>
        <p:nvSpPr>
          <p:cNvPr id="14" name="Content Placeholder 14">
            <a:extLst>
              <a:ext uri="{FF2B5EF4-FFF2-40B4-BE49-F238E27FC236}">
                <a16:creationId xmlns:a16="http://schemas.microsoft.com/office/drawing/2014/main" id="{42DD7A15-208E-4FB5-8F81-B52BE92C1A2A}"/>
              </a:ext>
            </a:extLst>
          </p:cNvPr>
          <p:cNvSpPr>
            <a:spLocks noGrp="1"/>
          </p:cNvSpPr>
          <p:nvPr>
            <p:ph sz="quarter" idx="11" hasCustomPrompt="1"/>
          </p:nvPr>
        </p:nvSpPr>
        <p:spPr>
          <a:xfrm>
            <a:off x="6302375" y="261938"/>
            <a:ext cx="5584825" cy="603250"/>
          </a:xfrm>
          <a:prstGeom prst="rect">
            <a:avLst/>
          </a:prstGeom>
        </p:spPr>
        <p:txBody>
          <a:bodyPr anchor="ctr"/>
          <a:lstStyle>
            <a:lvl1pPr>
              <a:defRPr/>
            </a:lvl1pPr>
          </a:lstStyle>
          <a:p>
            <a:pPr lvl="0"/>
            <a:r>
              <a:rPr lang="en-US"/>
              <a:t>Insert question</a:t>
            </a:r>
            <a:endParaRPr lang="en-CA"/>
          </a:p>
        </p:txBody>
      </p:sp>
    </p:spTree>
    <p:extLst>
      <p:ext uri="{BB962C8B-B14F-4D97-AF65-F5344CB8AC3E}">
        <p14:creationId xmlns:p14="http://schemas.microsoft.com/office/powerpoint/2010/main" val="17342017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429000" y="837127"/>
            <a:ext cx="4419600" cy="5215944"/>
          </a:xfrm>
          <a:custGeom>
            <a:avLst/>
            <a:gdLst>
              <a:gd name="connsiteX0" fmla="*/ 0 w 4419600"/>
              <a:gd name="connsiteY0" fmla="*/ 0 h 6858000"/>
              <a:gd name="connsiteX1" fmla="*/ 4419600 w 4419600"/>
              <a:gd name="connsiteY1" fmla="*/ 0 h 6858000"/>
              <a:gd name="connsiteX2" fmla="*/ 4419600 w 4419600"/>
              <a:gd name="connsiteY2" fmla="*/ 6858000 h 6858000"/>
              <a:gd name="connsiteX3" fmla="*/ 0 w 4419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19600" h="6858000">
                <a:moveTo>
                  <a:pt x="0" y="0"/>
                </a:moveTo>
                <a:lnTo>
                  <a:pt x="4419600" y="0"/>
                </a:lnTo>
                <a:lnTo>
                  <a:pt x="441960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6" name="Slide Number Placeholder 5">
            <a:extLst>
              <a:ext uri="{FF2B5EF4-FFF2-40B4-BE49-F238E27FC236}">
                <a16:creationId xmlns:a16="http://schemas.microsoft.com/office/drawing/2014/main" id="{657EC0C7-0CBD-4E5B-A947-48F001B4AA47}"/>
              </a:ext>
            </a:extLst>
          </p:cNvPr>
          <p:cNvSpPr>
            <a:spLocks noGrp="1"/>
          </p:cNvSpPr>
          <p:nvPr>
            <p:ph type="sldNum" sz="quarter" idx="4"/>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
        <p:nvSpPr>
          <p:cNvPr id="10" name="Title 1">
            <a:extLst>
              <a:ext uri="{FF2B5EF4-FFF2-40B4-BE49-F238E27FC236}">
                <a16:creationId xmlns:a16="http://schemas.microsoft.com/office/drawing/2014/main" id="{1E225D0E-99D0-412A-B76A-2606EF3099EE}"/>
              </a:ext>
            </a:extLst>
          </p:cNvPr>
          <p:cNvSpPr>
            <a:spLocks noGrp="1"/>
          </p:cNvSpPr>
          <p:nvPr>
            <p:ph type="title"/>
          </p:nvPr>
        </p:nvSpPr>
        <p:spPr>
          <a:xfrm>
            <a:off x="234836" y="365126"/>
            <a:ext cx="5564868" cy="464280"/>
          </a:xfrm>
        </p:spPr>
        <p:txBody>
          <a:bodyPr/>
          <a:lstStyle/>
          <a:p>
            <a:r>
              <a:rPr lang="en-US"/>
              <a:t>Click to edit Master title style</a:t>
            </a:r>
          </a:p>
        </p:txBody>
      </p:sp>
      <p:sp>
        <p:nvSpPr>
          <p:cNvPr id="14" name="Content Placeholder 12">
            <a:extLst>
              <a:ext uri="{FF2B5EF4-FFF2-40B4-BE49-F238E27FC236}">
                <a16:creationId xmlns:a16="http://schemas.microsoft.com/office/drawing/2014/main" id="{2307F646-E60D-408D-A98D-D009D9BF5516}"/>
              </a:ext>
            </a:extLst>
          </p:cNvPr>
          <p:cNvSpPr>
            <a:spLocks noGrp="1"/>
          </p:cNvSpPr>
          <p:nvPr>
            <p:ph sz="quarter" idx="11" hasCustomPrompt="1"/>
          </p:nvPr>
        </p:nvSpPr>
        <p:spPr>
          <a:xfrm>
            <a:off x="244475" y="6230208"/>
            <a:ext cx="8050213" cy="464280"/>
          </a:xfrm>
          <a:prstGeom prst="rect">
            <a:avLst/>
          </a:prstGeom>
        </p:spPr>
        <p:txBody>
          <a:bodyPr/>
          <a:lstStyle>
            <a:lvl1pPr>
              <a:defRPr sz="1200"/>
            </a:lvl1pPr>
          </a:lstStyle>
          <a:p>
            <a:pPr algn="l">
              <a:defRPr/>
            </a:pPr>
            <a:r>
              <a:rPr lang="en-CA">
                <a:solidFill>
                  <a:schemeClr val="tx1">
                    <a:lumMod val="65000"/>
                    <a:lumOff val="35000"/>
                  </a:schemeClr>
                </a:solidFill>
                <a:latin typeface="+mn-lt"/>
              </a:rPr>
              <a:t>Source: Nanos Research, RDD dual frame hybrid  telephone and online random survey, XX to XX,  2019, n=XXXX, accurate XX percentage points plus or minus, 19 times out of 20.</a:t>
            </a:r>
          </a:p>
        </p:txBody>
      </p:sp>
      <p:sp>
        <p:nvSpPr>
          <p:cNvPr id="15" name="Content Placeholder 14">
            <a:extLst>
              <a:ext uri="{FF2B5EF4-FFF2-40B4-BE49-F238E27FC236}">
                <a16:creationId xmlns:a16="http://schemas.microsoft.com/office/drawing/2014/main" id="{BB974E53-8037-48E0-A331-9E9053E545E0}"/>
              </a:ext>
            </a:extLst>
          </p:cNvPr>
          <p:cNvSpPr>
            <a:spLocks noGrp="1"/>
          </p:cNvSpPr>
          <p:nvPr>
            <p:ph sz="quarter" idx="12" hasCustomPrompt="1"/>
          </p:nvPr>
        </p:nvSpPr>
        <p:spPr>
          <a:xfrm>
            <a:off x="6302375" y="261938"/>
            <a:ext cx="5584825" cy="603250"/>
          </a:xfrm>
          <a:prstGeom prst="rect">
            <a:avLst/>
          </a:prstGeom>
        </p:spPr>
        <p:txBody>
          <a:bodyPr anchor="ctr"/>
          <a:lstStyle>
            <a:lvl1pPr>
              <a:defRPr/>
            </a:lvl1pPr>
          </a:lstStyle>
          <a:p>
            <a:pPr lvl="0"/>
            <a:r>
              <a:rPr lang="en-US"/>
              <a:t>Insert question</a:t>
            </a:r>
            <a:endParaRPr lang="en-CA"/>
          </a:p>
        </p:txBody>
      </p:sp>
    </p:spTree>
    <p:extLst>
      <p:ext uri="{BB962C8B-B14F-4D97-AF65-F5344CB8AC3E}">
        <p14:creationId xmlns:p14="http://schemas.microsoft.com/office/powerpoint/2010/main" val="42862601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448550" y="1028700"/>
            <a:ext cx="3581400" cy="4800600"/>
          </a:xfrm>
          <a:custGeom>
            <a:avLst/>
            <a:gdLst>
              <a:gd name="connsiteX0" fmla="*/ 0 w 3581400"/>
              <a:gd name="connsiteY0" fmla="*/ 0 h 4800600"/>
              <a:gd name="connsiteX1" fmla="*/ 3581400 w 3581400"/>
              <a:gd name="connsiteY1" fmla="*/ 0 h 4800600"/>
              <a:gd name="connsiteX2" fmla="*/ 3581400 w 3581400"/>
              <a:gd name="connsiteY2" fmla="*/ 4800600 h 4800600"/>
              <a:gd name="connsiteX3" fmla="*/ 0 w 3581400"/>
              <a:gd name="connsiteY3" fmla="*/ 4800600 h 4800600"/>
            </a:gdLst>
            <a:ahLst/>
            <a:cxnLst>
              <a:cxn ang="0">
                <a:pos x="connsiteX0" y="connsiteY0"/>
              </a:cxn>
              <a:cxn ang="0">
                <a:pos x="connsiteX1" y="connsiteY1"/>
              </a:cxn>
              <a:cxn ang="0">
                <a:pos x="connsiteX2" y="connsiteY2"/>
              </a:cxn>
              <a:cxn ang="0">
                <a:pos x="connsiteX3" y="connsiteY3"/>
              </a:cxn>
            </a:cxnLst>
            <a:rect l="l" t="t" r="r" b="b"/>
            <a:pathLst>
              <a:path w="3581400" h="4800600">
                <a:moveTo>
                  <a:pt x="0" y="0"/>
                </a:moveTo>
                <a:lnTo>
                  <a:pt x="3581400" y="0"/>
                </a:lnTo>
                <a:lnTo>
                  <a:pt x="3581400" y="4800600"/>
                </a:lnTo>
                <a:lnTo>
                  <a:pt x="0" y="48006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5" name="Slide Number Placeholder 5">
            <a:extLst>
              <a:ext uri="{FF2B5EF4-FFF2-40B4-BE49-F238E27FC236}">
                <a16:creationId xmlns:a16="http://schemas.microsoft.com/office/drawing/2014/main" id="{F488BC9C-08B6-48D9-BD52-A961914EAB64}"/>
              </a:ext>
            </a:extLst>
          </p:cNvPr>
          <p:cNvSpPr>
            <a:spLocks noGrp="1"/>
          </p:cNvSpPr>
          <p:nvPr>
            <p:ph type="sldNum" sz="quarter" idx="4"/>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
        <p:nvSpPr>
          <p:cNvPr id="6" name="Title 1">
            <a:extLst>
              <a:ext uri="{FF2B5EF4-FFF2-40B4-BE49-F238E27FC236}">
                <a16:creationId xmlns:a16="http://schemas.microsoft.com/office/drawing/2014/main" id="{7D21973D-E60A-4FBC-AAED-6CD8FEFC44FA}"/>
              </a:ext>
            </a:extLst>
          </p:cNvPr>
          <p:cNvSpPr>
            <a:spLocks noGrp="1"/>
          </p:cNvSpPr>
          <p:nvPr>
            <p:ph type="title"/>
          </p:nvPr>
        </p:nvSpPr>
        <p:spPr>
          <a:xfrm>
            <a:off x="234836" y="365126"/>
            <a:ext cx="5564868" cy="464280"/>
          </a:xfrm>
        </p:spPr>
        <p:txBody>
          <a:bodyPr/>
          <a:lstStyle/>
          <a:p>
            <a:r>
              <a:rPr lang="en-US"/>
              <a:t>Click to edit Master title style</a:t>
            </a:r>
          </a:p>
        </p:txBody>
      </p:sp>
      <p:sp>
        <p:nvSpPr>
          <p:cNvPr id="11" name="Content Placeholder 12">
            <a:extLst>
              <a:ext uri="{FF2B5EF4-FFF2-40B4-BE49-F238E27FC236}">
                <a16:creationId xmlns:a16="http://schemas.microsoft.com/office/drawing/2014/main" id="{4E89715A-2ED7-4D2D-A2C9-6E983AADD60E}"/>
              </a:ext>
            </a:extLst>
          </p:cNvPr>
          <p:cNvSpPr>
            <a:spLocks noGrp="1"/>
          </p:cNvSpPr>
          <p:nvPr>
            <p:ph sz="quarter" idx="11" hasCustomPrompt="1"/>
          </p:nvPr>
        </p:nvSpPr>
        <p:spPr>
          <a:xfrm>
            <a:off x="244475" y="6230208"/>
            <a:ext cx="8050213" cy="464280"/>
          </a:xfrm>
          <a:prstGeom prst="rect">
            <a:avLst/>
          </a:prstGeom>
        </p:spPr>
        <p:txBody>
          <a:bodyPr/>
          <a:lstStyle>
            <a:lvl1pPr>
              <a:defRPr sz="1200"/>
            </a:lvl1pPr>
          </a:lstStyle>
          <a:p>
            <a:pPr algn="l">
              <a:defRPr/>
            </a:pPr>
            <a:r>
              <a:rPr lang="en-CA">
                <a:solidFill>
                  <a:schemeClr val="tx1">
                    <a:lumMod val="65000"/>
                    <a:lumOff val="35000"/>
                  </a:schemeClr>
                </a:solidFill>
                <a:latin typeface="+mn-lt"/>
              </a:rPr>
              <a:t>Source: Nanos Research, RDD dual frame hybrid  telephone and online random survey, XX to XX,  2019, n=XXXX, accurate XX percentage points plus or minus, 19 times out of 20.</a:t>
            </a:r>
          </a:p>
        </p:txBody>
      </p:sp>
      <p:sp>
        <p:nvSpPr>
          <p:cNvPr id="12" name="Content Placeholder 14">
            <a:extLst>
              <a:ext uri="{FF2B5EF4-FFF2-40B4-BE49-F238E27FC236}">
                <a16:creationId xmlns:a16="http://schemas.microsoft.com/office/drawing/2014/main" id="{972D88FB-B3BD-4A45-A74C-982AF8E33A53}"/>
              </a:ext>
            </a:extLst>
          </p:cNvPr>
          <p:cNvSpPr>
            <a:spLocks noGrp="1"/>
          </p:cNvSpPr>
          <p:nvPr>
            <p:ph sz="quarter" idx="12" hasCustomPrompt="1"/>
          </p:nvPr>
        </p:nvSpPr>
        <p:spPr>
          <a:xfrm>
            <a:off x="6302375" y="261938"/>
            <a:ext cx="5584825" cy="603250"/>
          </a:xfrm>
          <a:prstGeom prst="rect">
            <a:avLst/>
          </a:prstGeom>
        </p:spPr>
        <p:txBody>
          <a:bodyPr anchor="ctr"/>
          <a:lstStyle>
            <a:lvl1pPr>
              <a:defRPr/>
            </a:lvl1pPr>
          </a:lstStyle>
          <a:p>
            <a:pPr lvl="0"/>
            <a:r>
              <a:rPr lang="en-US"/>
              <a:t>Insert question</a:t>
            </a:r>
            <a:endParaRPr lang="en-CA"/>
          </a:p>
        </p:txBody>
      </p:sp>
    </p:spTree>
    <p:extLst>
      <p:ext uri="{BB962C8B-B14F-4D97-AF65-F5344CB8AC3E}">
        <p14:creationId xmlns:p14="http://schemas.microsoft.com/office/powerpoint/2010/main" val="3422986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10424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3067050" y="862880"/>
            <a:ext cx="5086350" cy="3429000"/>
          </a:xfrm>
          <a:custGeom>
            <a:avLst/>
            <a:gdLst>
              <a:gd name="connsiteX0" fmla="*/ 0 w 5086350"/>
              <a:gd name="connsiteY0" fmla="*/ 0 h 3429000"/>
              <a:gd name="connsiteX1" fmla="*/ 5086350 w 5086350"/>
              <a:gd name="connsiteY1" fmla="*/ 0 h 3429000"/>
              <a:gd name="connsiteX2" fmla="*/ 5086350 w 5086350"/>
              <a:gd name="connsiteY2" fmla="*/ 3429000 h 3429000"/>
              <a:gd name="connsiteX3" fmla="*/ 0 w 5086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086350" h="3429000">
                <a:moveTo>
                  <a:pt x="0" y="0"/>
                </a:moveTo>
                <a:lnTo>
                  <a:pt x="5086350" y="0"/>
                </a:lnTo>
                <a:lnTo>
                  <a:pt x="5086350" y="3429000"/>
                </a:lnTo>
                <a:lnTo>
                  <a:pt x="0" y="3429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5" name="Slide Number Placeholder 5">
            <a:extLst>
              <a:ext uri="{FF2B5EF4-FFF2-40B4-BE49-F238E27FC236}">
                <a16:creationId xmlns:a16="http://schemas.microsoft.com/office/drawing/2014/main" id="{324FCA37-3C99-4368-8434-37BDB01C9844}"/>
              </a:ext>
            </a:extLst>
          </p:cNvPr>
          <p:cNvSpPr>
            <a:spLocks noGrp="1"/>
          </p:cNvSpPr>
          <p:nvPr>
            <p:ph type="sldNum" sz="quarter" idx="4"/>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
        <p:nvSpPr>
          <p:cNvPr id="8" name="Title 1">
            <a:extLst>
              <a:ext uri="{FF2B5EF4-FFF2-40B4-BE49-F238E27FC236}">
                <a16:creationId xmlns:a16="http://schemas.microsoft.com/office/drawing/2014/main" id="{956F497A-98E4-421F-8A65-28B616F020CA}"/>
              </a:ext>
            </a:extLst>
          </p:cNvPr>
          <p:cNvSpPr>
            <a:spLocks noGrp="1"/>
          </p:cNvSpPr>
          <p:nvPr>
            <p:ph type="title"/>
          </p:nvPr>
        </p:nvSpPr>
        <p:spPr>
          <a:xfrm>
            <a:off x="234836" y="365126"/>
            <a:ext cx="5564868" cy="464280"/>
          </a:xfrm>
        </p:spPr>
        <p:txBody>
          <a:bodyPr/>
          <a:lstStyle/>
          <a:p>
            <a:r>
              <a:rPr lang="en-US"/>
              <a:t>Click to edit Master title style</a:t>
            </a:r>
          </a:p>
        </p:txBody>
      </p:sp>
      <p:sp>
        <p:nvSpPr>
          <p:cNvPr id="11" name="Content Placeholder 12">
            <a:extLst>
              <a:ext uri="{FF2B5EF4-FFF2-40B4-BE49-F238E27FC236}">
                <a16:creationId xmlns:a16="http://schemas.microsoft.com/office/drawing/2014/main" id="{4385960D-147C-4B96-BF13-778FA770E955}"/>
              </a:ext>
            </a:extLst>
          </p:cNvPr>
          <p:cNvSpPr>
            <a:spLocks noGrp="1"/>
          </p:cNvSpPr>
          <p:nvPr>
            <p:ph sz="quarter" idx="11" hasCustomPrompt="1"/>
          </p:nvPr>
        </p:nvSpPr>
        <p:spPr>
          <a:xfrm>
            <a:off x="244475" y="6230208"/>
            <a:ext cx="8050213" cy="464280"/>
          </a:xfrm>
          <a:prstGeom prst="rect">
            <a:avLst/>
          </a:prstGeom>
        </p:spPr>
        <p:txBody>
          <a:bodyPr/>
          <a:lstStyle>
            <a:lvl1pPr>
              <a:defRPr sz="1200"/>
            </a:lvl1pPr>
          </a:lstStyle>
          <a:p>
            <a:pPr algn="l">
              <a:defRPr/>
            </a:pPr>
            <a:r>
              <a:rPr lang="en-CA">
                <a:solidFill>
                  <a:schemeClr val="tx1">
                    <a:lumMod val="65000"/>
                    <a:lumOff val="35000"/>
                  </a:schemeClr>
                </a:solidFill>
                <a:latin typeface="+mn-lt"/>
              </a:rPr>
              <a:t>Source: Nanos Research, RDD dual frame hybrid  telephone and online random survey, XX to XX,  2019, n=XXXX, accurate XX percentage points plus or minus, 19 times out of 20.</a:t>
            </a:r>
          </a:p>
        </p:txBody>
      </p:sp>
      <p:sp>
        <p:nvSpPr>
          <p:cNvPr id="12" name="Content Placeholder 14">
            <a:extLst>
              <a:ext uri="{FF2B5EF4-FFF2-40B4-BE49-F238E27FC236}">
                <a16:creationId xmlns:a16="http://schemas.microsoft.com/office/drawing/2014/main" id="{F9C4B374-DB19-4BBA-AC9B-12B239A1720A}"/>
              </a:ext>
            </a:extLst>
          </p:cNvPr>
          <p:cNvSpPr>
            <a:spLocks noGrp="1"/>
          </p:cNvSpPr>
          <p:nvPr>
            <p:ph sz="quarter" idx="12" hasCustomPrompt="1"/>
          </p:nvPr>
        </p:nvSpPr>
        <p:spPr>
          <a:xfrm>
            <a:off x="6302375" y="261938"/>
            <a:ext cx="5584825" cy="603250"/>
          </a:xfrm>
          <a:prstGeom prst="rect">
            <a:avLst/>
          </a:prstGeom>
        </p:spPr>
        <p:txBody>
          <a:bodyPr anchor="ctr"/>
          <a:lstStyle>
            <a:lvl1pPr>
              <a:defRPr/>
            </a:lvl1pPr>
          </a:lstStyle>
          <a:p>
            <a:pPr lvl="0"/>
            <a:r>
              <a:rPr lang="en-US"/>
              <a:t>Insert question</a:t>
            </a:r>
            <a:endParaRPr lang="en-CA"/>
          </a:p>
        </p:txBody>
      </p:sp>
    </p:spTree>
    <p:extLst>
      <p:ext uri="{BB962C8B-B14F-4D97-AF65-F5344CB8AC3E}">
        <p14:creationId xmlns:p14="http://schemas.microsoft.com/office/powerpoint/2010/main" val="8638372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0" y="862885"/>
            <a:ext cx="10782300" cy="5267460"/>
          </a:xfrm>
          <a:custGeom>
            <a:avLst/>
            <a:gdLst>
              <a:gd name="connsiteX0" fmla="*/ 0 w 5086350"/>
              <a:gd name="connsiteY0" fmla="*/ 0 h 3429000"/>
              <a:gd name="connsiteX1" fmla="*/ 5086350 w 5086350"/>
              <a:gd name="connsiteY1" fmla="*/ 0 h 3429000"/>
              <a:gd name="connsiteX2" fmla="*/ 5086350 w 5086350"/>
              <a:gd name="connsiteY2" fmla="*/ 3429000 h 3429000"/>
              <a:gd name="connsiteX3" fmla="*/ 0 w 5086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086350" h="3429000">
                <a:moveTo>
                  <a:pt x="0" y="0"/>
                </a:moveTo>
                <a:lnTo>
                  <a:pt x="5086350" y="0"/>
                </a:lnTo>
                <a:lnTo>
                  <a:pt x="5086350" y="3429000"/>
                </a:lnTo>
                <a:lnTo>
                  <a:pt x="0" y="3429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5" name="Slide Number Placeholder 5">
            <a:extLst>
              <a:ext uri="{FF2B5EF4-FFF2-40B4-BE49-F238E27FC236}">
                <a16:creationId xmlns:a16="http://schemas.microsoft.com/office/drawing/2014/main" id="{48759BC4-3F51-4E40-8AF5-B930B3A1BBD2}"/>
              </a:ext>
            </a:extLst>
          </p:cNvPr>
          <p:cNvSpPr>
            <a:spLocks noGrp="1"/>
          </p:cNvSpPr>
          <p:nvPr>
            <p:ph type="sldNum" sz="quarter" idx="4"/>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
        <p:nvSpPr>
          <p:cNvPr id="8" name="Title 1">
            <a:extLst>
              <a:ext uri="{FF2B5EF4-FFF2-40B4-BE49-F238E27FC236}">
                <a16:creationId xmlns:a16="http://schemas.microsoft.com/office/drawing/2014/main" id="{D195C701-9F92-46B3-917C-86D57D38200D}"/>
              </a:ext>
            </a:extLst>
          </p:cNvPr>
          <p:cNvSpPr>
            <a:spLocks noGrp="1"/>
          </p:cNvSpPr>
          <p:nvPr>
            <p:ph type="title"/>
          </p:nvPr>
        </p:nvSpPr>
        <p:spPr>
          <a:xfrm>
            <a:off x="234836" y="365126"/>
            <a:ext cx="5564868" cy="464280"/>
          </a:xfrm>
        </p:spPr>
        <p:txBody>
          <a:bodyPr/>
          <a:lstStyle/>
          <a:p>
            <a:r>
              <a:rPr lang="en-US"/>
              <a:t>Click to edit Master title style</a:t>
            </a:r>
          </a:p>
        </p:txBody>
      </p:sp>
      <p:sp>
        <p:nvSpPr>
          <p:cNvPr id="11" name="Content Placeholder 12">
            <a:extLst>
              <a:ext uri="{FF2B5EF4-FFF2-40B4-BE49-F238E27FC236}">
                <a16:creationId xmlns:a16="http://schemas.microsoft.com/office/drawing/2014/main" id="{A0E59C7B-9D67-46F2-BE8B-1833085881AB}"/>
              </a:ext>
            </a:extLst>
          </p:cNvPr>
          <p:cNvSpPr>
            <a:spLocks noGrp="1"/>
          </p:cNvSpPr>
          <p:nvPr>
            <p:ph sz="quarter" idx="11" hasCustomPrompt="1"/>
          </p:nvPr>
        </p:nvSpPr>
        <p:spPr>
          <a:xfrm>
            <a:off x="244475" y="6246564"/>
            <a:ext cx="8050213" cy="447924"/>
          </a:xfrm>
          <a:prstGeom prst="rect">
            <a:avLst/>
          </a:prstGeom>
        </p:spPr>
        <p:txBody>
          <a:bodyPr/>
          <a:lstStyle>
            <a:lvl1pPr>
              <a:defRPr sz="1200"/>
            </a:lvl1pPr>
          </a:lstStyle>
          <a:p>
            <a:pPr algn="l">
              <a:defRPr/>
            </a:pPr>
            <a:r>
              <a:rPr lang="en-CA">
                <a:solidFill>
                  <a:schemeClr val="tx1">
                    <a:lumMod val="65000"/>
                    <a:lumOff val="35000"/>
                  </a:schemeClr>
                </a:solidFill>
                <a:latin typeface="+mn-lt"/>
              </a:rPr>
              <a:t>Source: Nanos Research, RDD dual frame hybrid  telephone and online random survey, XX to XX,  2019, n=XXXX, accurate XX percentage points plus or minus, 19 times out of 20.</a:t>
            </a:r>
          </a:p>
        </p:txBody>
      </p:sp>
      <p:sp>
        <p:nvSpPr>
          <p:cNvPr id="12" name="Content Placeholder 14">
            <a:extLst>
              <a:ext uri="{FF2B5EF4-FFF2-40B4-BE49-F238E27FC236}">
                <a16:creationId xmlns:a16="http://schemas.microsoft.com/office/drawing/2014/main" id="{2CBD1346-11FA-4760-A55B-592227837F4D}"/>
              </a:ext>
            </a:extLst>
          </p:cNvPr>
          <p:cNvSpPr>
            <a:spLocks noGrp="1"/>
          </p:cNvSpPr>
          <p:nvPr>
            <p:ph sz="quarter" idx="12" hasCustomPrompt="1"/>
          </p:nvPr>
        </p:nvSpPr>
        <p:spPr>
          <a:xfrm>
            <a:off x="6302375" y="261938"/>
            <a:ext cx="5584825" cy="603250"/>
          </a:xfrm>
          <a:prstGeom prst="rect">
            <a:avLst/>
          </a:prstGeom>
        </p:spPr>
        <p:txBody>
          <a:bodyPr anchor="ctr"/>
          <a:lstStyle>
            <a:lvl1pPr>
              <a:defRPr/>
            </a:lvl1pPr>
          </a:lstStyle>
          <a:p>
            <a:pPr lvl="0"/>
            <a:r>
              <a:rPr lang="en-US"/>
              <a:t>Insert question</a:t>
            </a:r>
            <a:endParaRPr lang="en-CA"/>
          </a:p>
        </p:txBody>
      </p:sp>
    </p:spTree>
    <p:extLst>
      <p:ext uri="{BB962C8B-B14F-4D97-AF65-F5344CB8AC3E}">
        <p14:creationId xmlns:p14="http://schemas.microsoft.com/office/powerpoint/2010/main" val="6586911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927278"/>
            <a:ext cx="3505200" cy="5164429"/>
          </a:xfrm>
          <a:custGeom>
            <a:avLst/>
            <a:gdLst>
              <a:gd name="connsiteX0" fmla="*/ 0 w 3505200"/>
              <a:gd name="connsiteY0" fmla="*/ 0 h 6858000"/>
              <a:gd name="connsiteX1" fmla="*/ 3505200 w 3505200"/>
              <a:gd name="connsiteY1" fmla="*/ 0 h 6858000"/>
              <a:gd name="connsiteX2" fmla="*/ 3505200 w 3505200"/>
              <a:gd name="connsiteY2" fmla="*/ 6858000 h 6858000"/>
              <a:gd name="connsiteX3" fmla="*/ 0 w 35052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05200" h="6858000">
                <a:moveTo>
                  <a:pt x="0" y="0"/>
                </a:moveTo>
                <a:lnTo>
                  <a:pt x="3505200" y="0"/>
                </a:lnTo>
                <a:lnTo>
                  <a:pt x="350520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5" name="Slide Number Placeholder 5">
            <a:extLst>
              <a:ext uri="{FF2B5EF4-FFF2-40B4-BE49-F238E27FC236}">
                <a16:creationId xmlns:a16="http://schemas.microsoft.com/office/drawing/2014/main" id="{541C2967-C075-4848-ACA2-CC2B94626FA9}"/>
              </a:ext>
            </a:extLst>
          </p:cNvPr>
          <p:cNvSpPr>
            <a:spLocks noGrp="1"/>
          </p:cNvSpPr>
          <p:nvPr>
            <p:ph type="sldNum" sz="quarter" idx="4"/>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
        <p:nvSpPr>
          <p:cNvPr id="6" name="Title 1">
            <a:extLst>
              <a:ext uri="{FF2B5EF4-FFF2-40B4-BE49-F238E27FC236}">
                <a16:creationId xmlns:a16="http://schemas.microsoft.com/office/drawing/2014/main" id="{12F31E5B-9BF9-4193-A9A1-DFA038D1A64B}"/>
              </a:ext>
            </a:extLst>
          </p:cNvPr>
          <p:cNvSpPr>
            <a:spLocks noGrp="1"/>
          </p:cNvSpPr>
          <p:nvPr>
            <p:ph type="title"/>
          </p:nvPr>
        </p:nvSpPr>
        <p:spPr>
          <a:xfrm>
            <a:off x="234836" y="365126"/>
            <a:ext cx="5564868" cy="464280"/>
          </a:xfrm>
        </p:spPr>
        <p:txBody>
          <a:bodyPr/>
          <a:lstStyle/>
          <a:p>
            <a:r>
              <a:rPr lang="en-US"/>
              <a:t>Click to edit Master title style</a:t>
            </a:r>
          </a:p>
        </p:txBody>
      </p:sp>
      <p:sp>
        <p:nvSpPr>
          <p:cNvPr id="11" name="Content Placeholder 12">
            <a:extLst>
              <a:ext uri="{FF2B5EF4-FFF2-40B4-BE49-F238E27FC236}">
                <a16:creationId xmlns:a16="http://schemas.microsoft.com/office/drawing/2014/main" id="{E03D6F42-09D2-465A-B4F1-F69AB2BB880A}"/>
              </a:ext>
            </a:extLst>
          </p:cNvPr>
          <p:cNvSpPr>
            <a:spLocks noGrp="1"/>
          </p:cNvSpPr>
          <p:nvPr>
            <p:ph sz="quarter" idx="11" hasCustomPrompt="1"/>
          </p:nvPr>
        </p:nvSpPr>
        <p:spPr>
          <a:xfrm>
            <a:off x="244475" y="6189578"/>
            <a:ext cx="8050213" cy="504909"/>
          </a:xfrm>
          <a:prstGeom prst="rect">
            <a:avLst/>
          </a:prstGeom>
        </p:spPr>
        <p:txBody>
          <a:bodyPr/>
          <a:lstStyle>
            <a:lvl1pPr>
              <a:defRPr sz="1200"/>
            </a:lvl1pPr>
          </a:lstStyle>
          <a:p>
            <a:pPr algn="l">
              <a:defRPr/>
            </a:pPr>
            <a:r>
              <a:rPr lang="en-CA">
                <a:solidFill>
                  <a:schemeClr val="tx1">
                    <a:lumMod val="65000"/>
                    <a:lumOff val="35000"/>
                  </a:schemeClr>
                </a:solidFill>
                <a:latin typeface="+mn-lt"/>
              </a:rPr>
              <a:t>Source: Nanos Research, RDD dual frame hybrid  telephone and online random survey, XX to XX,  2019, n=XXXX, accurate XX percentage points plus or minus, 19 times out of 20.</a:t>
            </a:r>
          </a:p>
        </p:txBody>
      </p:sp>
      <p:sp>
        <p:nvSpPr>
          <p:cNvPr id="12" name="Content Placeholder 14">
            <a:extLst>
              <a:ext uri="{FF2B5EF4-FFF2-40B4-BE49-F238E27FC236}">
                <a16:creationId xmlns:a16="http://schemas.microsoft.com/office/drawing/2014/main" id="{D3CE1B36-9202-48CF-B180-FB308A618EAB}"/>
              </a:ext>
            </a:extLst>
          </p:cNvPr>
          <p:cNvSpPr>
            <a:spLocks noGrp="1"/>
          </p:cNvSpPr>
          <p:nvPr>
            <p:ph sz="quarter" idx="12" hasCustomPrompt="1"/>
          </p:nvPr>
        </p:nvSpPr>
        <p:spPr>
          <a:xfrm>
            <a:off x="6302375" y="261938"/>
            <a:ext cx="5584825" cy="603250"/>
          </a:xfrm>
          <a:prstGeom prst="rect">
            <a:avLst/>
          </a:prstGeom>
        </p:spPr>
        <p:txBody>
          <a:bodyPr anchor="ctr"/>
          <a:lstStyle>
            <a:lvl1pPr>
              <a:defRPr/>
            </a:lvl1pPr>
          </a:lstStyle>
          <a:p>
            <a:pPr lvl="0"/>
            <a:r>
              <a:rPr lang="en-US"/>
              <a:t>Insert question</a:t>
            </a:r>
            <a:endParaRPr lang="en-CA"/>
          </a:p>
        </p:txBody>
      </p:sp>
    </p:spTree>
    <p:extLst>
      <p:ext uri="{BB962C8B-B14F-4D97-AF65-F5344CB8AC3E}">
        <p14:creationId xmlns:p14="http://schemas.microsoft.com/office/powerpoint/2010/main" val="423791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340932" y="1390650"/>
            <a:ext cx="2895600" cy="4076700"/>
          </a:xfrm>
          <a:custGeom>
            <a:avLst/>
            <a:gdLst>
              <a:gd name="connsiteX0" fmla="*/ 0 w 2895600"/>
              <a:gd name="connsiteY0" fmla="*/ 0 h 4076700"/>
              <a:gd name="connsiteX1" fmla="*/ 2895600 w 2895600"/>
              <a:gd name="connsiteY1" fmla="*/ 0 h 4076700"/>
              <a:gd name="connsiteX2" fmla="*/ 2895600 w 2895600"/>
              <a:gd name="connsiteY2" fmla="*/ 4076700 h 4076700"/>
              <a:gd name="connsiteX3" fmla="*/ 0 w 2895600"/>
              <a:gd name="connsiteY3" fmla="*/ 4076700 h 4076700"/>
            </a:gdLst>
            <a:ahLst/>
            <a:cxnLst>
              <a:cxn ang="0">
                <a:pos x="connsiteX0" y="connsiteY0"/>
              </a:cxn>
              <a:cxn ang="0">
                <a:pos x="connsiteX1" y="connsiteY1"/>
              </a:cxn>
              <a:cxn ang="0">
                <a:pos x="connsiteX2" y="connsiteY2"/>
              </a:cxn>
              <a:cxn ang="0">
                <a:pos x="connsiteX3" y="connsiteY3"/>
              </a:cxn>
            </a:cxnLst>
            <a:rect l="l" t="t" r="r" b="b"/>
            <a:pathLst>
              <a:path w="2895600" h="4076700">
                <a:moveTo>
                  <a:pt x="0" y="0"/>
                </a:moveTo>
                <a:lnTo>
                  <a:pt x="2895600" y="0"/>
                </a:lnTo>
                <a:lnTo>
                  <a:pt x="2895600" y="4076700"/>
                </a:lnTo>
                <a:lnTo>
                  <a:pt x="0" y="40767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5" name="Slide Number Placeholder 5">
            <a:extLst>
              <a:ext uri="{FF2B5EF4-FFF2-40B4-BE49-F238E27FC236}">
                <a16:creationId xmlns:a16="http://schemas.microsoft.com/office/drawing/2014/main" id="{93D33926-CC4C-4F78-9362-9E5C62AF5D18}"/>
              </a:ext>
            </a:extLst>
          </p:cNvPr>
          <p:cNvSpPr>
            <a:spLocks noGrp="1"/>
          </p:cNvSpPr>
          <p:nvPr>
            <p:ph type="sldNum" sz="quarter" idx="4"/>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
        <p:nvSpPr>
          <p:cNvPr id="6" name="Title 1">
            <a:extLst>
              <a:ext uri="{FF2B5EF4-FFF2-40B4-BE49-F238E27FC236}">
                <a16:creationId xmlns:a16="http://schemas.microsoft.com/office/drawing/2014/main" id="{6F509853-2801-4568-A2D0-F85F5245D8C6}"/>
              </a:ext>
            </a:extLst>
          </p:cNvPr>
          <p:cNvSpPr>
            <a:spLocks noGrp="1"/>
          </p:cNvSpPr>
          <p:nvPr>
            <p:ph type="title"/>
          </p:nvPr>
        </p:nvSpPr>
        <p:spPr>
          <a:xfrm>
            <a:off x="234836" y="365126"/>
            <a:ext cx="5564868" cy="464280"/>
          </a:xfrm>
        </p:spPr>
        <p:txBody>
          <a:bodyPr/>
          <a:lstStyle/>
          <a:p>
            <a:r>
              <a:rPr lang="en-US"/>
              <a:t>Click to edit Master title style</a:t>
            </a:r>
          </a:p>
        </p:txBody>
      </p:sp>
      <p:sp>
        <p:nvSpPr>
          <p:cNvPr id="11" name="Content Placeholder 12">
            <a:extLst>
              <a:ext uri="{FF2B5EF4-FFF2-40B4-BE49-F238E27FC236}">
                <a16:creationId xmlns:a16="http://schemas.microsoft.com/office/drawing/2014/main" id="{72A2047C-1588-49E9-B97F-327DDECF4D45}"/>
              </a:ext>
            </a:extLst>
          </p:cNvPr>
          <p:cNvSpPr>
            <a:spLocks noGrp="1"/>
          </p:cNvSpPr>
          <p:nvPr>
            <p:ph sz="quarter" idx="11" hasCustomPrompt="1"/>
          </p:nvPr>
        </p:nvSpPr>
        <p:spPr>
          <a:xfrm>
            <a:off x="244475" y="6230208"/>
            <a:ext cx="8050213" cy="464280"/>
          </a:xfrm>
          <a:prstGeom prst="rect">
            <a:avLst/>
          </a:prstGeom>
        </p:spPr>
        <p:txBody>
          <a:bodyPr/>
          <a:lstStyle>
            <a:lvl1pPr>
              <a:defRPr sz="1200"/>
            </a:lvl1pPr>
          </a:lstStyle>
          <a:p>
            <a:pPr algn="l">
              <a:defRPr/>
            </a:pPr>
            <a:r>
              <a:rPr lang="en-CA">
                <a:solidFill>
                  <a:schemeClr val="tx1">
                    <a:lumMod val="65000"/>
                    <a:lumOff val="35000"/>
                  </a:schemeClr>
                </a:solidFill>
                <a:latin typeface="+mn-lt"/>
              </a:rPr>
              <a:t>Source: Nanos Research, RDD dual frame hybrid  telephone and online random survey, XX to XX,  2019, n=XXXX, accurate XX percentage points plus or minus, 19 times out of 20.</a:t>
            </a:r>
          </a:p>
        </p:txBody>
      </p:sp>
      <p:sp>
        <p:nvSpPr>
          <p:cNvPr id="12" name="Content Placeholder 14">
            <a:extLst>
              <a:ext uri="{FF2B5EF4-FFF2-40B4-BE49-F238E27FC236}">
                <a16:creationId xmlns:a16="http://schemas.microsoft.com/office/drawing/2014/main" id="{092C33F5-FAB3-4CAF-BC9A-E7FE0142D20A}"/>
              </a:ext>
            </a:extLst>
          </p:cNvPr>
          <p:cNvSpPr>
            <a:spLocks noGrp="1"/>
          </p:cNvSpPr>
          <p:nvPr>
            <p:ph sz="quarter" idx="12" hasCustomPrompt="1"/>
          </p:nvPr>
        </p:nvSpPr>
        <p:spPr>
          <a:xfrm>
            <a:off x="6302375" y="261938"/>
            <a:ext cx="5584825" cy="603250"/>
          </a:xfrm>
          <a:prstGeom prst="rect">
            <a:avLst/>
          </a:prstGeom>
        </p:spPr>
        <p:txBody>
          <a:bodyPr anchor="ctr"/>
          <a:lstStyle>
            <a:lvl1pPr>
              <a:defRPr/>
            </a:lvl1pPr>
          </a:lstStyle>
          <a:p>
            <a:pPr lvl="0"/>
            <a:r>
              <a:rPr lang="en-US"/>
              <a:t>Insert question</a:t>
            </a:r>
            <a:endParaRPr lang="en-CA"/>
          </a:p>
        </p:txBody>
      </p:sp>
    </p:spTree>
    <p:extLst>
      <p:ext uri="{BB962C8B-B14F-4D97-AF65-F5344CB8AC3E}">
        <p14:creationId xmlns:p14="http://schemas.microsoft.com/office/powerpoint/2010/main" val="31131958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80597" y="888642"/>
            <a:ext cx="4476750" cy="5203065"/>
          </a:xfrm>
          <a:custGeom>
            <a:avLst/>
            <a:gdLst>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76750" h="6858000">
                <a:moveTo>
                  <a:pt x="0" y="0"/>
                </a:moveTo>
                <a:lnTo>
                  <a:pt x="4476750" y="0"/>
                </a:lnTo>
                <a:lnTo>
                  <a:pt x="44767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5" name="Slide Number Placeholder 5">
            <a:extLst>
              <a:ext uri="{FF2B5EF4-FFF2-40B4-BE49-F238E27FC236}">
                <a16:creationId xmlns:a16="http://schemas.microsoft.com/office/drawing/2014/main" id="{712D8ACF-31BA-4743-B40A-E9E4076F036D}"/>
              </a:ext>
            </a:extLst>
          </p:cNvPr>
          <p:cNvSpPr>
            <a:spLocks noGrp="1"/>
          </p:cNvSpPr>
          <p:nvPr>
            <p:ph type="sldNum" sz="quarter" idx="4"/>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
        <p:nvSpPr>
          <p:cNvPr id="6" name="Title 1">
            <a:extLst>
              <a:ext uri="{FF2B5EF4-FFF2-40B4-BE49-F238E27FC236}">
                <a16:creationId xmlns:a16="http://schemas.microsoft.com/office/drawing/2014/main" id="{86C9E96A-2CBA-4B57-A893-34CCD57CB258}"/>
              </a:ext>
            </a:extLst>
          </p:cNvPr>
          <p:cNvSpPr>
            <a:spLocks noGrp="1"/>
          </p:cNvSpPr>
          <p:nvPr>
            <p:ph type="title"/>
          </p:nvPr>
        </p:nvSpPr>
        <p:spPr>
          <a:xfrm>
            <a:off x="234836" y="365126"/>
            <a:ext cx="5564868" cy="464280"/>
          </a:xfrm>
        </p:spPr>
        <p:txBody>
          <a:bodyPr/>
          <a:lstStyle/>
          <a:p>
            <a:r>
              <a:rPr lang="en-US"/>
              <a:t>Click to edit Master title style</a:t>
            </a:r>
          </a:p>
        </p:txBody>
      </p:sp>
    </p:spTree>
    <p:extLst>
      <p:ext uri="{BB962C8B-B14F-4D97-AF65-F5344CB8AC3E}">
        <p14:creationId xmlns:p14="http://schemas.microsoft.com/office/powerpoint/2010/main" val="4035307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4585448" y="837126"/>
            <a:ext cx="3227294" cy="5280339"/>
          </a:xfrm>
          <a:custGeom>
            <a:avLst/>
            <a:gdLst>
              <a:gd name="connsiteX0" fmla="*/ 0 w 3227294"/>
              <a:gd name="connsiteY0" fmla="*/ 0 h 6858000"/>
              <a:gd name="connsiteX1" fmla="*/ 3227294 w 3227294"/>
              <a:gd name="connsiteY1" fmla="*/ 0 h 6858000"/>
              <a:gd name="connsiteX2" fmla="*/ 3227294 w 3227294"/>
              <a:gd name="connsiteY2" fmla="*/ 6858000 h 6858000"/>
              <a:gd name="connsiteX3" fmla="*/ 0 w 322729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227294" h="6858000">
                <a:moveTo>
                  <a:pt x="0" y="0"/>
                </a:moveTo>
                <a:lnTo>
                  <a:pt x="3227294" y="0"/>
                </a:lnTo>
                <a:lnTo>
                  <a:pt x="3227294"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11" name="Picture Placeholder 10"/>
          <p:cNvSpPr>
            <a:spLocks noGrp="1"/>
          </p:cNvSpPr>
          <p:nvPr>
            <p:ph type="pic" sz="quarter" idx="11"/>
          </p:nvPr>
        </p:nvSpPr>
        <p:spPr>
          <a:xfrm>
            <a:off x="8337177" y="837126"/>
            <a:ext cx="3227294" cy="5280339"/>
          </a:xfrm>
          <a:custGeom>
            <a:avLst/>
            <a:gdLst>
              <a:gd name="connsiteX0" fmla="*/ 0 w 3227294"/>
              <a:gd name="connsiteY0" fmla="*/ 0 h 6858000"/>
              <a:gd name="connsiteX1" fmla="*/ 3227294 w 3227294"/>
              <a:gd name="connsiteY1" fmla="*/ 0 h 6858000"/>
              <a:gd name="connsiteX2" fmla="*/ 3227294 w 3227294"/>
              <a:gd name="connsiteY2" fmla="*/ 6858000 h 6858000"/>
              <a:gd name="connsiteX3" fmla="*/ 0 w 322729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227294" h="6858000">
                <a:moveTo>
                  <a:pt x="0" y="0"/>
                </a:moveTo>
                <a:lnTo>
                  <a:pt x="3227294" y="0"/>
                </a:lnTo>
                <a:lnTo>
                  <a:pt x="3227294"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6" name="Slide Number Placeholder 5">
            <a:extLst>
              <a:ext uri="{FF2B5EF4-FFF2-40B4-BE49-F238E27FC236}">
                <a16:creationId xmlns:a16="http://schemas.microsoft.com/office/drawing/2014/main" id="{575A3B6A-D6BD-409A-B352-575FDE45941A}"/>
              </a:ext>
            </a:extLst>
          </p:cNvPr>
          <p:cNvSpPr>
            <a:spLocks noGrp="1"/>
          </p:cNvSpPr>
          <p:nvPr>
            <p:ph type="sldNum" sz="quarter" idx="4"/>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
        <p:nvSpPr>
          <p:cNvPr id="7" name="Title 1">
            <a:extLst>
              <a:ext uri="{FF2B5EF4-FFF2-40B4-BE49-F238E27FC236}">
                <a16:creationId xmlns:a16="http://schemas.microsoft.com/office/drawing/2014/main" id="{8B77160F-ACC4-4A2A-B3B0-4E64C61F9961}"/>
              </a:ext>
            </a:extLst>
          </p:cNvPr>
          <p:cNvSpPr>
            <a:spLocks noGrp="1"/>
          </p:cNvSpPr>
          <p:nvPr>
            <p:ph type="title"/>
          </p:nvPr>
        </p:nvSpPr>
        <p:spPr>
          <a:xfrm>
            <a:off x="234836" y="365126"/>
            <a:ext cx="5564868" cy="464280"/>
          </a:xfrm>
        </p:spPr>
        <p:txBody>
          <a:bodyPr/>
          <a:lstStyle/>
          <a:p>
            <a:r>
              <a:rPr lang="en-US"/>
              <a:t>Click to edit Master title style</a:t>
            </a:r>
          </a:p>
        </p:txBody>
      </p:sp>
      <p:sp>
        <p:nvSpPr>
          <p:cNvPr id="13" name="Content Placeholder 12">
            <a:extLst>
              <a:ext uri="{FF2B5EF4-FFF2-40B4-BE49-F238E27FC236}">
                <a16:creationId xmlns:a16="http://schemas.microsoft.com/office/drawing/2014/main" id="{1EE7C70F-290E-4BED-8207-04F64E17909F}"/>
              </a:ext>
            </a:extLst>
          </p:cNvPr>
          <p:cNvSpPr>
            <a:spLocks noGrp="1"/>
          </p:cNvSpPr>
          <p:nvPr>
            <p:ph sz="quarter" idx="12" hasCustomPrompt="1"/>
          </p:nvPr>
        </p:nvSpPr>
        <p:spPr>
          <a:xfrm>
            <a:off x="244475" y="6230206"/>
            <a:ext cx="8050213" cy="464281"/>
          </a:xfrm>
          <a:prstGeom prst="rect">
            <a:avLst/>
          </a:prstGeom>
        </p:spPr>
        <p:txBody>
          <a:bodyPr/>
          <a:lstStyle>
            <a:lvl1pPr>
              <a:defRPr sz="1200"/>
            </a:lvl1pPr>
          </a:lstStyle>
          <a:p>
            <a:pPr algn="l">
              <a:defRPr/>
            </a:pPr>
            <a:r>
              <a:rPr lang="en-CA">
                <a:solidFill>
                  <a:schemeClr val="tx1">
                    <a:lumMod val="65000"/>
                    <a:lumOff val="35000"/>
                  </a:schemeClr>
                </a:solidFill>
                <a:latin typeface="+mn-lt"/>
              </a:rPr>
              <a:t>Source: Nanos Research, RDD dual frame hybrid  telephone and online random survey, XX to XX,  2019, n=XXXX, accurate XX percentage points plus or minus, 19 times out of 20.</a:t>
            </a:r>
          </a:p>
        </p:txBody>
      </p:sp>
      <p:sp>
        <p:nvSpPr>
          <p:cNvPr id="14" name="Content Placeholder 14">
            <a:extLst>
              <a:ext uri="{FF2B5EF4-FFF2-40B4-BE49-F238E27FC236}">
                <a16:creationId xmlns:a16="http://schemas.microsoft.com/office/drawing/2014/main" id="{FDF097C5-7AF2-4F4A-9FAC-6CF59B1323DE}"/>
              </a:ext>
            </a:extLst>
          </p:cNvPr>
          <p:cNvSpPr>
            <a:spLocks noGrp="1"/>
          </p:cNvSpPr>
          <p:nvPr>
            <p:ph sz="quarter" idx="13" hasCustomPrompt="1"/>
          </p:nvPr>
        </p:nvSpPr>
        <p:spPr>
          <a:xfrm>
            <a:off x="6302375" y="261938"/>
            <a:ext cx="5584825" cy="603250"/>
          </a:xfrm>
          <a:prstGeom prst="rect">
            <a:avLst/>
          </a:prstGeom>
        </p:spPr>
        <p:txBody>
          <a:bodyPr anchor="ctr"/>
          <a:lstStyle>
            <a:lvl1pPr>
              <a:defRPr/>
            </a:lvl1pPr>
          </a:lstStyle>
          <a:p>
            <a:pPr lvl="0"/>
            <a:r>
              <a:rPr lang="en-US"/>
              <a:t>Insert question</a:t>
            </a:r>
            <a:endParaRPr lang="en-CA"/>
          </a:p>
        </p:txBody>
      </p:sp>
    </p:spTree>
    <p:extLst>
      <p:ext uri="{BB962C8B-B14F-4D97-AF65-F5344CB8AC3E}">
        <p14:creationId xmlns:p14="http://schemas.microsoft.com/office/powerpoint/2010/main" val="36221593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3571875" y="862881"/>
            <a:ext cx="5048250" cy="3048000"/>
          </a:xfrm>
          <a:custGeom>
            <a:avLst/>
            <a:gdLst>
              <a:gd name="connsiteX0" fmla="*/ 0 w 5048250"/>
              <a:gd name="connsiteY0" fmla="*/ 0 h 3048000"/>
              <a:gd name="connsiteX1" fmla="*/ 5048250 w 5048250"/>
              <a:gd name="connsiteY1" fmla="*/ 0 h 3048000"/>
              <a:gd name="connsiteX2" fmla="*/ 5048250 w 5048250"/>
              <a:gd name="connsiteY2" fmla="*/ 3048000 h 3048000"/>
              <a:gd name="connsiteX3" fmla="*/ 0 w 5048250"/>
              <a:gd name="connsiteY3" fmla="*/ 3048000 h 3048000"/>
            </a:gdLst>
            <a:ahLst/>
            <a:cxnLst>
              <a:cxn ang="0">
                <a:pos x="connsiteX0" y="connsiteY0"/>
              </a:cxn>
              <a:cxn ang="0">
                <a:pos x="connsiteX1" y="connsiteY1"/>
              </a:cxn>
              <a:cxn ang="0">
                <a:pos x="connsiteX2" y="connsiteY2"/>
              </a:cxn>
              <a:cxn ang="0">
                <a:pos x="connsiteX3" y="connsiteY3"/>
              </a:cxn>
            </a:cxnLst>
            <a:rect l="l" t="t" r="r" b="b"/>
            <a:pathLst>
              <a:path w="5048250" h="3048000">
                <a:moveTo>
                  <a:pt x="0" y="0"/>
                </a:moveTo>
                <a:lnTo>
                  <a:pt x="5048250" y="0"/>
                </a:lnTo>
                <a:lnTo>
                  <a:pt x="5048250" y="3048000"/>
                </a:lnTo>
                <a:lnTo>
                  <a:pt x="0" y="304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5" name="Slide Number Placeholder 5">
            <a:extLst>
              <a:ext uri="{FF2B5EF4-FFF2-40B4-BE49-F238E27FC236}">
                <a16:creationId xmlns:a16="http://schemas.microsoft.com/office/drawing/2014/main" id="{32B0D852-7EDA-46F2-A5B4-9836A6F6F7A0}"/>
              </a:ext>
            </a:extLst>
          </p:cNvPr>
          <p:cNvSpPr>
            <a:spLocks noGrp="1"/>
          </p:cNvSpPr>
          <p:nvPr>
            <p:ph type="sldNum" sz="quarter" idx="4"/>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
        <p:nvSpPr>
          <p:cNvPr id="8" name="Title 1">
            <a:extLst>
              <a:ext uri="{FF2B5EF4-FFF2-40B4-BE49-F238E27FC236}">
                <a16:creationId xmlns:a16="http://schemas.microsoft.com/office/drawing/2014/main" id="{6D006B4D-FCC6-4DA0-BF29-14FAA87624A1}"/>
              </a:ext>
            </a:extLst>
          </p:cNvPr>
          <p:cNvSpPr>
            <a:spLocks noGrp="1"/>
          </p:cNvSpPr>
          <p:nvPr>
            <p:ph type="title"/>
          </p:nvPr>
        </p:nvSpPr>
        <p:spPr>
          <a:xfrm>
            <a:off x="234836" y="365126"/>
            <a:ext cx="5564868" cy="464280"/>
          </a:xfrm>
        </p:spPr>
        <p:txBody>
          <a:bodyPr/>
          <a:lstStyle/>
          <a:p>
            <a:r>
              <a:rPr lang="en-US"/>
              <a:t>Click to edit Master title style</a:t>
            </a:r>
          </a:p>
        </p:txBody>
      </p:sp>
      <p:sp>
        <p:nvSpPr>
          <p:cNvPr id="11" name="Content Placeholder 12">
            <a:extLst>
              <a:ext uri="{FF2B5EF4-FFF2-40B4-BE49-F238E27FC236}">
                <a16:creationId xmlns:a16="http://schemas.microsoft.com/office/drawing/2014/main" id="{BF4C3A29-CB1E-4386-8D65-ACB63A775510}"/>
              </a:ext>
            </a:extLst>
          </p:cNvPr>
          <p:cNvSpPr>
            <a:spLocks noGrp="1"/>
          </p:cNvSpPr>
          <p:nvPr>
            <p:ph sz="quarter" idx="11" hasCustomPrompt="1"/>
          </p:nvPr>
        </p:nvSpPr>
        <p:spPr>
          <a:xfrm>
            <a:off x="244475" y="6230208"/>
            <a:ext cx="8050213" cy="464280"/>
          </a:xfrm>
          <a:prstGeom prst="rect">
            <a:avLst/>
          </a:prstGeom>
        </p:spPr>
        <p:txBody>
          <a:bodyPr/>
          <a:lstStyle>
            <a:lvl1pPr>
              <a:defRPr sz="1200"/>
            </a:lvl1pPr>
          </a:lstStyle>
          <a:p>
            <a:pPr algn="l">
              <a:defRPr/>
            </a:pPr>
            <a:r>
              <a:rPr lang="en-CA">
                <a:solidFill>
                  <a:schemeClr val="tx1">
                    <a:lumMod val="65000"/>
                    <a:lumOff val="35000"/>
                  </a:schemeClr>
                </a:solidFill>
                <a:latin typeface="+mn-lt"/>
              </a:rPr>
              <a:t>Source: Nanos Research, RDD dual frame hybrid  telephone and online random survey, XX to XX,  2019, n=XXXX, accurate XX percentage points plus or minus, 19 times out of 20.</a:t>
            </a:r>
          </a:p>
        </p:txBody>
      </p:sp>
      <p:sp>
        <p:nvSpPr>
          <p:cNvPr id="12" name="Content Placeholder 14">
            <a:extLst>
              <a:ext uri="{FF2B5EF4-FFF2-40B4-BE49-F238E27FC236}">
                <a16:creationId xmlns:a16="http://schemas.microsoft.com/office/drawing/2014/main" id="{5FD43AE7-EFCF-46B4-B539-03823569D21D}"/>
              </a:ext>
            </a:extLst>
          </p:cNvPr>
          <p:cNvSpPr>
            <a:spLocks noGrp="1"/>
          </p:cNvSpPr>
          <p:nvPr>
            <p:ph sz="quarter" idx="12" hasCustomPrompt="1"/>
          </p:nvPr>
        </p:nvSpPr>
        <p:spPr>
          <a:xfrm>
            <a:off x="6302375" y="261938"/>
            <a:ext cx="5584825" cy="603250"/>
          </a:xfrm>
          <a:prstGeom prst="rect">
            <a:avLst/>
          </a:prstGeom>
        </p:spPr>
        <p:txBody>
          <a:bodyPr anchor="ctr"/>
          <a:lstStyle>
            <a:lvl1pPr>
              <a:defRPr/>
            </a:lvl1pPr>
          </a:lstStyle>
          <a:p>
            <a:pPr lvl="0"/>
            <a:r>
              <a:rPr lang="en-US"/>
              <a:t>Insert question</a:t>
            </a:r>
            <a:endParaRPr lang="en-CA"/>
          </a:p>
        </p:txBody>
      </p:sp>
    </p:spTree>
    <p:extLst>
      <p:ext uri="{BB962C8B-B14F-4D97-AF65-F5344CB8AC3E}">
        <p14:creationId xmlns:p14="http://schemas.microsoft.com/office/powerpoint/2010/main" val="11364000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4600574" y="1447800"/>
            <a:ext cx="2133600" cy="2133600"/>
          </a:xfrm>
          <a:custGeom>
            <a:avLst/>
            <a:gdLst>
              <a:gd name="connsiteX0" fmla="*/ 1066800 w 2133600"/>
              <a:gd name="connsiteY0" fmla="*/ 0 h 2133600"/>
              <a:gd name="connsiteX1" fmla="*/ 2133600 w 2133600"/>
              <a:gd name="connsiteY1" fmla="*/ 1066800 h 2133600"/>
              <a:gd name="connsiteX2" fmla="*/ 1066800 w 2133600"/>
              <a:gd name="connsiteY2" fmla="*/ 2133600 h 2133600"/>
              <a:gd name="connsiteX3" fmla="*/ 0 w 2133600"/>
              <a:gd name="connsiteY3" fmla="*/ 1066800 h 2133600"/>
              <a:gd name="connsiteX4" fmla="*/ 1066800 w 2133600"/>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33600">
                <a:moveTo>
                  <a:pt x="1066800" y="0"/>
                </a:moveTo>
                <a:cubicBezTo>
                  <a:pt x="1655977" y="0"/>
                  <a:pt x="2133600" y="477623"/>
                  <a:pt x="2133600" y="1066800"/>
                </a:cubicBezTo>
                <a:cubicBezTo>
                  <a:pt x="2133600" y="1655977"/>
                  <a:pt x="1655977" y="2133600"/>
                  <a:pt x="1066800" y="2133600"/>
                </a:cubicBezTo>
                <a:cubicBezTo>
                  <a:pt x="477623" y="2133600"/>
                  <a:pt x="0" y="1655977"/>
                  <a:pt x="0" y="1066800"/>
                </a:cubicBezTo>
                <a:cubicBezTo>
                  <a:pt x="0" y="477623"/>
                  <a:pt x="477623" y="0"/>
                  <a:pt x="1066800"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15" name="Picture Placeholder 14"/>
          <p:cNvSpPr>
            <a:spLocks noGrp="1"/>
          </p:cNvSpPr>
          <p:nvPr>
            <p:ph type="pic" sz="quarter" idx="11"/>
          </p:nvPr>
        </p:nvSpPr>
        <p:spPr>
          <a:xfrm>
            <a:off x="7148512" y="1447800"/>
            <a:ext cx="2133600" cy="2133600"/>
          </a:xfrm>
          <a:custGeom>
            <a:avLst/>
            <a:gdLst>
              <a:gd name="connsiteX0" fmla="*/ 1066800 w 2133600"/>
              <a:gd name="connsiteY0" fmla="*/ 0 h 2133600"/>
              <a:gd name="connsiteX1" fmla="*/ 2133600 w 2133600"/>
              <a:gd name="connsiteY1" fmla="*/ 1066800 h 2133600"/>
              <a:gd name="connsiteX2" fmla="*/ 1066800 w 2133600"/>
              <a:gd name="connsiteY2" fmla="*/ 2133600 h 2133600"/>
              <a:gd name="connsiteX3" fmla="*/ 0 w 2133600"/>
              <a:gd name="connsiteY3" fmla="*/ 1066800 h 2133600"/>
              <a:gd name="connsiteX4" fmla="*/ 1066800 w 2133600"/>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33600">
                <a:moveTo>
                  <a:pt x="1066800" y="0"/>
                </a:moveTo>
                <a:cubicBezTo>
                  <a:pt x="1655977" y="0"/>
                  <a:pt x="2133600" y="477623"/>
                  <a:pt x="2133600" y="1066800"/>
                </a:cubicBezTo>
                <a:cubicBezTo>
                  <a:pt x="2133600" y="1655977"/>
                  <a:pt x="1655977" y="2133600"/>
                  <a:pt x="1066800" y="2133600"/>
                </a:cubicBezTo>
                <a:cubicBezTo>
                  <a:pt x="477623" y="2133600"/>
                  <a:pt x="0" y="1655977"/>
                  <a:pt x="0" y="1066800"/>
                </a:cubicBezTo>
                <a:cubicBezTo>
                  <a:pt x="0" y="477623"/>
                  <a:pt x="477623" y="0"/>
                  <a:pt x="1066800"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13" name="Picture Placeholder 12"/>
          <p:cNvSpPr>
            <a:spLocks noGrp="1"/>
          </p:cNvSpPr>
          <p:nvPr>
            <p:ph type="pic" sz="quarter" idx="12"/>
          </p:nvPr>
        </p:nvSpPr>
        <p:spPr>
          <a:xfrm>
            <a:off x="9696450" y="1447800"/>
            <a:ext cx="2133600" cy="2133600"/>
          </a:xfrm>
          <a:custGeom>
            <a:avLst/>
            <a:gdLst>
              <a:gd name="connsiteX0" fmla="*/ 1066800 w 2133600"/>
              <a:gd name="connsiteY0" fmla="*/ 0 h 2133600"/>
              <a:gd name="connsiteX1" fmla="*/ 2133600 w 2133600"/>
              <a:gd name="connsiteY1" fmla="*/ 1066800 h 2133600"/>
              <a:gd name="connsiteX2" fmla="*/ 1066800 w 2133600"/>
              <a:gd name="connsiteY2" fmla="*/ 2133600 h 2133600"/>
              <a:gd name="connsiteX3" fmla="*/ 0 w 2133600"/>
              <a:gd name="connsiteY3" fmla="*/ 1066800 h 2133600"/>
              <a:gd name="connsiteX4" fmla="*/ 1066800 w 2133600"/>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33600">
                <a:moveTo>
                  <a:pt x="1066800" y="0"/>
                </a:moveTo>
                <a:cubicBezTo>
                  <a:pt x="1655977" y="0"/>
                  <a:pt x="2133600" y="477623"/>
                  <a:pt x="2133600" y="1066800"/>
                </a:cubicBezTo>
                <a:cubicBezTo>
                  <a:pt x="2133600" y="1655977"/>
                  <a:pt x="1655977" y="2133600"/>
                  <a:pt x="1066800" y="2133600"/>
                </a:cubicBezTo>
                <a:cubicBezTo>
                  <a:pt x="477623" y="2133600"/>
                  <a:pt x="0" y="1655977"/>
                  <a:pt x="0" y="1066800"/>
                </a:cubicBezTo>
                <a:cubicBezTo>
                  <a:pt x="0" y="477623"/>
                  <a:pt x="477623" y="0"/>
                  <a:pt x="1066800"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7" name="Slide Number Placeholder 5">
            <a:extLst>
              <a:ext uri="{FF2B5EF4-FFF2-40B4-BE49-F238E27FC236}">
                <a16:creationId xmlns:a16="http://schemas.microsoft.com/office/drawing/2014/main" id="{E7EEE895-673A-4447-8951-D1520BAA890D}"/>
              </a:ext>
            </a:extLst>
          </p:cNvPr>
          <p:cNvSpPr>
            <a:spLocks noGrp="1"/>
          </p:cNvSpPr>
          <p:nvPr>
            <p:ph type="sldNum" sz="quarter" idx="4"/>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
        <p:nvSpPr>
          <p:cNvPr id="8" name="Title 1">
            <a:extLst>
              <a:ext uri="{FF2B5EF4-FFF2-40B4-BE49-F238E27FC236}">
                <a16:creationId xmlns:a16="http://schemas.microsoft.com/office/drawing/2014/main" id="{12B96150-3A18-4E18-AC49-356981709B47}"/>
              </a:ext>
            </a:extLst>
          </p:cNvPr>
          <p:cNvSpPr>
            <a:spLocks noGrp="1"/>
          </p:cNvSpPr>
          <p:nvPr>
            <p:ph type="title"/>
          </p:nvPr>
        </p:nvSpPr>
        <p:spPr>
          <a:xfrm>
            <a:off x="234836" y="365126"/>
            <a:ext cx="5564868" cy="464280"/>
          </a:xfrm>
        </p:spPr>
        <p:txBody>
          <a:bodyPr/>
          <a:lstStyle/>
          <a:p>
            <a:r>
              <a:rPr lang="en-US"/>
              <a:t>Click to edit Master title style</a:t>
            </a:r>
          </a:p>
        </p:txBody>
      </p:sp>
      <p:sp>
        <p:nvSpPr>
          <p:cNvPr id="16" name="Content Placeholder 12">
            <a:extLst>
              <a:ext uri="{FF2B5EF4-FFF2-40B4-BE49-F238E27FC236}">
                <a16:creationId xmlns:a16="http://schemas.microsoft.com/office/drawing/2014/main" id="{8895780B-A776-416A-A349-EF0B53097212}"/>
              </a:ext>
            </a:extLst>
          </p:cNvPr>
          <p:cNvSpPr>
            <a:spLocks noGrp="1"/>
          </p:cNvSpPr>
          <p:nvPr>
            <p:ph sz="quarter" idx="13" hasCustomPrompt="1"/>
          </p:nvPr>
        </p:nvSpPr>
        <p:spPr>
          <a:xfrm>
            <a:off x="244475" y="6230206"/>
            <a:ext cx="8050213" cy="464281"/>
          </a:xfrm>
          <a:prstGeom prst="rect">
            <a:avLst/>
          </a:prstGeom>
        </p:spPr>
        <p:txBody>
          <a:bodyPr/>
          <a:lstStyle>
            <a:lvl1pPr>
              <a:defRPr sz="1200"/>
            </a:lvl1pPr>
          </a:lstStyle>
          <a:p>
            <a:pPr algn="l">
              <a:defRPr/>
            </a:pPr>
            <a:r>
              <a:rPr lang="en-CA">
                <a:solidFill>
                  <a:schemeClr val="tx1">
                    <a:lumMod val="65000"/>
                    <a:lumOff val="35000"/>
                  </a:schemeClr>
                </a:solidFill>
                <a:latin typeface="+mn-lt"/>
              </a:rPr>
              <a:t>Source: Nanos Research, RDD dual frame hybrid  telephone and online random survey, XX to XX,  2019, n=XXXX, accurate XX percentage points plus or minus, 19 times out of 20.</a:t>
            </a:r>
          </a:p>
        </p:txBody>
      </p:sp>
      <p:sp>
        <p:nvSpPr>
          <p:cNvPr id="17" name="Content Placeholder 14">
            <a:extLst>
              <a:ext uri="{FF2B5EF4-FFF2-40B4-BE49-F238E27FC236}">
                <a16:creationId xmlns:a16="http://schemas.microsoft.com/office/drawing/2014/main" id="{0359EC63-2DC7-4C7F-BC49-54BF1C4F46FF}"/>
              </a:ext>
            </a:extLst>
          </p:cNvPr>
          <p:cNvSpPr>
            <a:spLocks noGrp="1"/>
          </p:cNvSpPr>
          <p:nvPr>
            <p:ph sz="quarter" idx="14" hasCustomPrompt="1"/>
          </p:nvPr>
        </p:nvSpPr>
        <p:spPr>
          <a:xfrm>
            <a:off x="6302375" y="261938"/>
            <a:ext cx="5584825" cy="603250"/>
          </a:xfrm>
          <a:prstGeom prst="rect">
            <a:avLst/>
          </a:prstGeom>
        </p:spPr>
        <p:txBody>
          <a:bodyPr anchor="ctr"/>
          <a:lstStyle>
            <a:lvl1pPr>
              <a:defRPr/>
            </a:lvl1pPr>
          </a:lstStyle>
          <a:p>
            <a:pPr lvl="0"/>
            <a:r>
              <a:rPr lang="en-US"/>
              <a:t>Insert question</a:t>
            </a:r>
            <a:endParaRPr lang="en-CA"/>
          </a:p>
        </p:txBody>
      </p:sp>
    </p:spTree>
    <p:extLst>
      <p:ext uri="{BB962C8B-B14F-4D97-AF65-F5344CB8AC3E}">
        <p14:creationId xmlns:p14="http://schemas.microsoft.com/office/powerpoint/2010/main" val="9988295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495300" y="1181100"/>
            <a:ext cx="2933700" cy="4495800"/>
          </a:xfrm>
          <a:custGeom>
            <a:avLst/>
            <a:gdLst>
              <a:gd name="connsiteX0" fmla="*/ 0 w 2933700"/>
              <a:gd name="connsiteY0" fmla="*/ 0 h 4495800"/>
              <a:gd name="connsiteX1" fmla="*/ 2933700 w 2933700"/>
              <a:gd name="connsiteY1" fmla="*/ 0 h 4495800"/>
              <a:gd name="connsiteX2" fmla="*/ 2933700 w 2933700"/>
              <a:gd name="connsiteY2" fmla="*/ 4495800 h 4495800"/>
              <a:gd name="connsiteX3" fmla="*/ 0 w 2933700"/>
              <a:gd name="connsiteY3" fmla="*/ 4495800 h 4495800"/>
            </a:gdLst>
            <a:ahLst/>
            <a:cxnLst>
              <a:cxn ang="0">
                <a:pos x="connsiteX0" y="connsiteY0"/>
              </a:cxn>
              <a:cxn ang="0">
                <a:pos x="connsiteX1" y="connsiteY1"/>
              </a:cxn>
              <a:cxn ang="0">
                <a:pos x="connsiteX2" y="connsiteY2"/>
              </a:cxn>
              <a:cxn ang="0">
                <a:pos x="connsiteX3" y="connsiteY3"/>
              </a:cxn>
            </a:cxnLst>
            <a:rect l="l" t="t" r="r" b="b"/>
            <a:pathLst>
              <a:path w="2933700" h="4495800">
                <a:moveTo>
                  <a:pt x="0" y="0"/>
                </a:moveTo>
                <a:lnTo>
                  <a:pt x="2933700" y="0"/>
                </a:lnTo>
                <a:lnTo>
                  <a:pt x="2933700" y="4495800"/>
                </a:lnTo>
                <a:lnTo>
                  <a:pt x="0" y="4495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11" name="Picture Placeholder 10"/>
          <p:cNvSpPr>
            <a:spLocks noGrp="1"/>
          </p:cNvSpPr>
          <p:nvPr>
            <p:ph type="pic" sz="quarter" idx="11"/>
          </p:nvPr>
        </p:nvSpPr>
        <p:spPr>
          <a:xfrm>
            <a:off x="3962400" y="1181100"/>
            <a:ext cx="2933700" cy="4495800"/>
          </a:xfrm>
          <a:custGeom>
            <a:avLst/>
            <a:gdLst>
              <a:gd name="connsiteX0" fmla="*/ 0 w 2933700"/>
              <a:gd name="connsiteY0" fmla="*/ 0 h 4495800"/>
              <a:gd name="connsiteX1" fmla="*/ 2933700 w 2933700"/>
              <a:gd name="connsiteY1" fmla="*/ 0 h 4495800"/>
              <a:gd name="connsiteX2" fmla="*/ 2933700 w 2933700"/>
              <a:gd name="connsiteY2" fmla="*/ 4495800 h 4495800"/>
              <a:gd name="connsiteX3" fmla="*/ 0 w 2933700"/>
              <a:gd name="connsiteY3" fmla="*/ 4495800 h 4495800"/>
            </a:gdLst>
            <a:ahLst/>
            <a:cxnLst>
              <a:cxn ang="0">
                <a:pos x="connsiteX0" y="connsiteY0"/>
              </a:cxn>
              <a:cxn ang="0">
                <a:pos x="connsiteX1" y="connsiteY1"/>
              </a:cxn>
              <a:cxn ang="0">
                <a:pos x="connsiteX2" y="connsiteY2"/>
              </a:cxn>
              <a:cxn ang="0">
                <a:pos x="connsiteX3" y="connsiteY3"/>
              </a:cxn>
            </a:cxnLst>
            <a:rect l="l" t="t" r="r" b="b"/>
            <a:pathLst>
              <a:path w="2933700" h="4495800">
                <a:moveTo>
                  <a:pt x="0" y="0"/>
                </a:moveTo>
                <a:lnTo>
                  <a:pt x="2933700" y="0"/>
                </a:lnTo>
                <a:lnTo>
                  <a:pt x="2933700" y="4495800"/>
                </a:lnTo>
                <a:lnTo>
                  <a:pt x="0" y="4495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6" name="Slide Number Placeholder 5">
            <a:extLst>
              <a:ext uri="{FF2B5EF4-FFF2-40B4-BE49-F238E27FC236}">
                <a16:creationId xmlns:a16="http://schemas.microsoft.com/office/drawing/2014/main" id="{16E27370-474A-4DFD-97DD-C66B89BB4FBC}"/>
              </a:ext>
            </a:extLst>
          </p:cNvPr>
          <p:cNvSpPr>
            <a:spLocks noGrp="1"/>
          </p:cNvSpPr>
          <p:nvPr>
            <p:ph type="sldNum" sz="quarter" idx="4"/>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
        <p:nvSpPr>
          <p:cNvPr id="7" name="Title 1">
            <a:extLst>
              <a:ext uri="{FF2B5EF4-FFF2-40B4-BE49-F238E27FC236}">
                <a16:creationId xmlns:a16="http://schemas.microsoft.com/office/drawing/2014/main" id="{D99091AA-444D-4D4E-AE99-FD73F1BAB53D}"/>
              </a:ext>
            </a:extLst>
          </p:cNvPr>
          <p:cNvSpPr>
            <a:spLocks noGrp="1"/>
          </p:cNvSpPr>
          <p:nvPr>
            <p:ph type="title"/>
          </p:nvPr>
        </p:nvSpPr>
        <p:spPr>
          <a:xfrm>
            <a:off x="234836" y="365126"/>
            <a:ext cx="5564868" cy="464280"/>
          </a:xfrm>
        </p:spPr>
        <p:txBody>
          <a:bodyPr/>
          <a:lstStyle/>
          <a:p>
            <a:r>
              <a:rPr lang="en-US"/>
              <a:t>Click to edit Master title style</a:t>
            </a:r>
          </a:p>
        </p:txBody>
      </p:sp>
      <p:sp>
        <p:nvSpPr>
          <p:cNvPr id="14" name="Content Placeholder 12">
            <a:extLst>
              <a:ext uri="{FF2B5EF4-FFF2-40B4-BE49-F238E27FC236}">
                <a16:creationId xmlns:a16="http://schemas.microsoft.com/office/drawing/2014/main" id="{4AA53C60-ED28-43A1-A47B-6501377D7CD9}"/>
              </a:ext>
            </a:extLst>
          </p:cNvPr>
          <p:cNvSpPr>
            <a:spLocks noGrp="1"/>
          </p:cNvSpPr>
          <p:nvPr>
            <p:ph sz="quarter" idx="12" hasCustomPrompt="1"/>
          </p:nvPr>
        </p:nvSpPr>
        <p:spPr>
          <a:xfrm>
            <a:off x="244475" y="6230208"/>
            <a:ext cx="8050213" cy="464280"/>
          </a:xfrm>
          <a:prstGeom prst="rect">
            <a:avLst/>
          </a:prstGeom>
        </p:spPr>
        <p:txBody>
          <a:bodyPr/>
          <a:lstStyle>
            <a:lvl1pPr>
              <a:defRPr sz="1200"/>
            </a:lvl1pPr>
          </a:lstStyle>
          <a:p>
            <a:pPr algn="l">
              <a:defRPr/>
            </a:pPr>
            <a:r>
              <a:rPr lang="en-CA">
                <a:solidFill>
                  <a:schemeClr val="tx1">
                    <a:lumMod val="65000"/>
                    <a:lumOff val="35000"/>
                  </a:schemeClr>
                </a:solidFill>
                <a:latin typeface="+mn-lt"/>
              </a:rPr>
              <a:t>Source: Nanos Research, RDD dual frame hybrid  telephone and online random survey, XX to XX,  2019, n=XXXX, accurate XX percentage points plus or minus, 19 times out of 20.</a:t>
            </a:r>
          </a:p>
        </p:txBody>
      </p:sp>
      <p:sp>
        <p:nvSpPr>
          <p:cNvPr id="15" name="Content Placeholder 14">
            <a:extLst>
              <a:ext uri="{FF2B5EF4-FFF2-40B4-BE49-F238E27FC236}">
                <a16:creationId xmlns:a16="http://schemas.microsoft.com/office/drawing/2014/main" id="{C7678B62-1926-4C48-9DA2-2B87EA104021}"/>
              </a:ext>
            </a:extLst>
          </p:cNvPr>
          <p:cNvSpPr>
            <a:spLocks noGrp="1"/>
          </p:cNvSpPr>
          <p:nvPr>
            <p:ph sz="quarter" idx="13" hasCustomPrompt="1"/>
          </p:nvPr>
        </p:nvSpPr>
        <p:spPr>
          <a:xfrm>
            <a:off x="6302375" y="261938"/>
            <a:ext cx="5584825" cy="603250"/>
          </a:xfrm>
          <a:prstGeom prst="rect">
            <a:avLst/>
          </a:prstGeom>
        </p:spPr>
        <p:txBody>
          <a:bodyPr anchor="ctr"/>
          <a:lstStyle>
            <a:lvl1pPr>
              <a:defRPr/>
            </a:lvl1pPr>
          </a:lstStyle>
          <a:p>
            <a:pPr lvl="0"/>
            <a:r>
              <a:rPr lang="en-US"/>
              <a:t>Insert question</a:t>
            </a:r>
            <a:endParaRPr lang="en-CA"/>
          </a:p>
        </p:txBody>
      </p:sp>
    </p:spTree>
    <p:extLst>
      <p:ext uri="{BB962C8B-B14F-4D97-AF65-F5344CB8AC3E}">
        <p14:creationId xmlns:p14="http://schemas.microsoft.com/office/powerpoint/2010/main" val="879163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5202468" y="976085"/>
            <a:ext cx="2400300" cy="2400300"/>
          </a:xfrm>
          <a:custGeom>
            <a:avLst/>
            <a:gdLst>
              <a:gd name="connsiteX0" fmla="*/ 1200150 w 2400300"/>
              <a:gd name="connsiteY0" fmla="*/ 0 h 2400300"/>
              <a:gd name="connsiteX1" fmla="*/ 2400300 w 2400300"/>
              <a:gd name="connsiteY1" fmla="*/ 1200150 h 2400300"/>
              <a:gd name="connsiteX2" fmla="*/ 1200150 w 2400300"/>
              <a:gd name="connsiteY2" fmla="*/ 2400300 h 2400300"/>
              <a:gd name="connsiteX3" fmla="*/ 0 w 2400300"/>
              <a:gd name="connsiteY3" fmla="*/ 1200150 h 2400300"/>
              <a:gd name="connsiteX4" fmla="*/ 1200150 w 2400300"/>
              <a:gd name="connsiteY4" fmla="*/ 0 h 240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300" h="2400300">
                <a:moveTo>
                  <a:pt x="1200150" y="0"/>
                </a:moveTo>
                <a:cubicBezTo>
                  <a:pt x="1862975" y="0"/>
                  <a:pt x="2400300" y="537325"/>
                  <a:pt x="2400300" y="1200150"/>
                </a:cubicBezTo>
                <a:cubicBezTo>
                  <a:pt x="2400300" y="1862975"/>
                  <a:pt x="1862975" y="2400300"/>
                  <a:pt x="1200150" y="2400300"/>
                </a:cubicBezTo>
                <a:cubicBezTo>
                  <a:pt x="537325" y="2400300"/>
                  <a:pt x="0" y="1862975"/>
                  <a:pt x="0" y="1200150"/>
                </a:cubicBezTo>
                <a:cubicBezTo>
                  <a:pt x="0" y="537325"/>
                  <a:pt x="537325" y="0"/>
                  <a:pt x="1200150"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5" name="Slide Number Placeholder 5">
            <a:extLst>
              <a:ext uri="{FF2B5EF4-FFF2-40B4-BE49-F238E27FC236}">
                <a16:creationId xmlns:a16="http://schemas.microsoft.com/office/drawing/2014/main" id="{6C46B925-4442-45DF-9A09-C074310B013E}"/>
              </a:ext>
            </a:extLst>
          </p:cNvPr>
          <p:cNvSpPr>
            <a:spLocks noGrp="1"/>
          </p:cNvSpPr>
          <p:nvPr>
            <p:ph type="sldNum" sz="quarter" idx="4"/>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
        <p:nvSpPr>
          <p:cNvPr id="6" name="Title 1">
            <a:extLst>
              <a:ext uri="{FF2B5EF4-FFF2-40B4-BE49-F238E27FC236}">
                <a16:creationId xmlns:a16="http://schemas.microsoft.com/office/drawing/2014/main" id="{569E888B-2EA8-44A3-8DC8-BA8372B939C3}"/>
              </a:ext>
            </a:extLst>
          </p:cNvPr>
          <p:cNvSpPr>
            <a:spLocks noGrp="1"/>
          </p:cNvSpPr>
          <p:nvPr>
            <p:ph type="title"/>
          </p:nvPr>
        </p:nvSpPr>
        <p:spPr>
          <a:xfrm>
            <a:off x="234836" y="365126"/>
            <a:ext cx="5564868" cy="464280"/>
          </a:xfrm>
        </p:spPr>
        <p:txBody>
          <a:bodyPr/>
          <a:lstStyle/>
          <a:p>
            <a:r>
              <a:rPr lang="en-US"/>
              <a:t>Click to edit Master title style</a:t>
            </a:r>
          </a:p>
        </p:txBody>
      </p:sp>
      <p:sp>
        <p:nvSpPr>
          <p:cNvPr id="13" name="Content Placeholder 12">
            <a:extLst>
              <a:ext uri="{FF2B5EF4-FFF2-40B4-BE49-F238E27FC236}">
                <a16:creationId xmlns:a16="http://schemas.microsoft.com/office/drawing/2014/main" id="{4BC827DA-5B35-401C-8DB6-FA77D76BE23B}"/>
              </a:ext>
            </a:extLst>
          </p:cNvPr>
          <p:cNvSpPr>
            <a:spLocks noGrp="1"/>
          </p:cNvSpPr>
          <p:nvPr>
            <p:ph sz="quarter" idx="10" hasCustomPrompt="1"/>
          </p:nvPr>
        </p:nvSpPr>
        <p:spPr>
          <a:xfrm>
            <a:off x="244475" y="6230208"/>
            <a:ext cx="8050213" cy="464280"/>
          </a:xfrm>
          <a:prstGeom prst="rect">
            <a:avLst/>
          </a:prstGeom>
        </p:spPr>
        <p:txBody>
          <a:bodyPr/>
          <a:lstStyle>
            <a:lvl1pPr>
              <a:defRPr sz="1200"/>
            </a:lvl1pPr>
          </a:lstStyle>
          <a:p>
            <a:pPr algn="l">
              <a:defRPr/>
            </a:pPr>
            <a:r>
              <a:rPr lang="en-CA">
                <a:solidFill>
                  <a:schemeClr val="tx1">
                    <a:lumMod val="65000"/>
                    <a:lumOff val="35000"/>
                  </a:schemeClr>
                </a:solidFill>
                <a:latin typeface="+mn-lt"/>
              </a:rPr>
              <a:t>Source: Nanos Research, RDD dual frame hybrid  telephone and online random survey, XX to XX,  2019, n=XXXX, accurate XX percentage points plus or minus, 19 times out of 20.</a:t>
            </a:r>
          </a:p>
        </p:txBody>
      </p:sp>
      <p:sp>
        <p:nvSpPr>
          <p:cNvPr id="14" name="Content Placeholder 14">
            <a:extLst>
              <a:ext uri="{FF2B5EF4-FFF2-40B4-BE49-F238E27FC236}">
                <a16:creationId xmlns:a16="http://schemas.microsoft.com/office/drawing/2014/main" id="{953101E4-44C2-4DD4-80F8-D14860C5534F}"/>
              </a:ext>
            </a:extLst>
          </p:cNvPr>
          <p:cNvSpPr>
            <a:spLocks noGrp="1"/>
          </p:cNvSpPr>
          <p:nvPr>
            <p:ph sz="quarter" idx="11" hasCustomPrompt="1"/>
          </p:nvPr>
        </p:nvSpPr>
        <p:spPr>
          <a:xfrm>
            <a:off x="6302375" y="261938"/>
            <a:ext cx="5584825" cy="603250"/>
          </a:xfrm>
          <a:prstGeom prst="rect">
            <a:avLst/>
          </a:prstGeom>
        </p:spPr>
        <p:txBody>
          <a:bodyPr anchor="ctr"/>
          <a:lstStyle>
            <a:lvl1pPr>
              <a:defRPr/>
            </a:lvl1pPr>
          </a:lstStyle>
          <a:p>
            <a:pPr lvl="0"/>
            <a:r>
              <a:rPr lang="en-US"/>
              <a:t>Insert question</a:t>
            </a:r>
            <a:endParaRPr lang="en-CA"/>
          </a:p>
        </p:txBody>
      </p:sp>
    </p:spTree>
    <p:extLst>
      <p:ext uri="{BB962C8B-B14F-4D97-AF65-F5344CB8AC3E}">
        <p14:creationId xmlns:p14="http://schemas.microsoft.com/office/powerpoint/2010/main" val="3583302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195954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2902856" y="1273629"/>
            <a:ext cx="3193144" cy="4310743"/>
          </a:xfrm>
          <a:custGeom>
            <a:avLst/>
            <a:gdLst>
              <a:gd name="connsiteX0" fmla="*/ 0 w 3193144"/>
              <a:gd name="connsiteY0" fmla="*/ 0 h 4310743"/>
              <a:gd name="connsiteX1" fmla="*/ 3193144 w 3193144"/>
              <a:gd name="connsiteY1" fmla="*/ 0 h 4310743"/>
              <a:gd name="connsiteX2" fmla="*/ 3193144 w 3193144"/>
              <a:gd name="connsiteY2" fmla="*/ 4310743 h 4310743"/>
              <a:gd name="connsiteX3" fmla="*/ 0 w 3193144"/>
              <a:gd name="connsiteY3" fmla="*/ 4310743 h 4310743"/>
            </a:gdLst>
            <a:ahLst/>
            <a:cxnLst>
              <a:cxn ang="0">
                <a:pos x="connsiteX0" y="connsiteY0"/>
              </a:cxn>
              <a:cxn ang="0">
                <a:pos x="connsiteX1" y="connsiteY1"/>
              </a:cxn>
              <a:cxn ang="0">
                <a:pos x="connsiteX2" y="connsiteY2"/>
              </a:cxn>
              <a:cxn ang="0">
                <a:pos x="connsiteX3" y="connsiteY3"/>
              </a:cxn>
            </a:cxnLst>
            <a:rect l="l" t="t" r="r" b="b"/>
            <a:pathLst>
              <a:path w="3193144" h="4310743">
                <a:moveTo>
                  <a:pt x="0" y="0"/>
                </a:moveTo>
                <a:lnTo>
                  <a:pt x="3193144" y="0"/>
                </a:lnTo>
                <a:lnTo>
                  <a:pt x="3193144" y="4310743"/>
                </a:lnTo>
                <a:lnTo>
                  <a:pt x="0" y="4310743"/>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5" name="Slide Number Placeholder 5">
            <a:extLst>
              <a:ext uri="{FF2B5EF4-FFF2-40B4-BE49-F238E27FC236}">
                <a16:creationId xmlns:a16="http://schemas.microsoft.com/office/drawing/2014/main" id="{6E5F28FF-D0B9-40E7-BD70-7BB418E04C05}"/>
              </a:ext>
            </a:extLst>
          </p:cNvPr>
          <p:cNvSpPr>
            <a:spLocks noGrp="1"/>
          </p:cNvSpPr>
          <p:nvPr>
            <p:ph type="sldNum" sz="quarter" idx="4"/>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
        <p:nvSpPr>
          <p:cNvPr id="6" name="Title 1">
            <a:extLst>
              <a:ext uri="{FF2B5EF4-FFF2-40B4-BE49-F238E27FC236}">
                <a16:creationId xmlns:a16="http://schemas.microsoft.com/office/drawing/2014/main" id="{04C9A9C6-1B0C-4772-AEB1-2A8A9C749CB2}"/>
              </a:ext>
            </a:extLst>
          </p:cNvPr>
          <p:cNvSpPr>
            <a:spLocks noGrp="1"/>
          </p:cNvSpPr>
          <p:nvPr>
            <p:ph type="title"/>
          </p:nvPr>
        </p:nvSpPr>
        <p:spPr>
          <a:xfrm>
            <a:off x="234836" y="365126"/>
            <a:ext cx="5564868" cy="464280"/>
          </a:xfrm>
        </p:spPr>
        <p:txBody>
          <a:bodyPr/>
          <a:lstStyle/>
          <a:p>
            <a:r>
              <a:rPr lang="en-US"/>
              <a:t>Click to edit Master title style</a:t>
            </a:r>
          </a:p>
        </p:txBody>
      </p:sp>
      <p:sp>
        <p:nvSpPr>
          <p:cNvPr id="11" name="Content Placeholder 12">
            <a:extLst>
              <a:ext uri="{FF2B5EF4-FFF2-40B4-BE49-F238E27FC236}">
                <a16:creationId xmlns:a16="http://schemas.microsoft.com/office/drawing/2014/main" id="{6D3F07C0-B14A-49BE-A119-883BA0CBD660}"/>
              </a:ext>
            </a:extLst>
          </p:cNvPr>
          <p:cNvSpPr>
            <a:spLocks noGrp="1"/>
          </p:cNvSpPr>
          <p:nvPr>
            <p:ph sz="quarter" idx="10" hasCustomPrompt="1"/>
          </p:nvPr>
        </p:nvSpPr>
        <p:spPr>
          <a:xfrm>
            <a:off x="244475" y="6230208"/>
            <a:ext cx="8050213" cy="464280"/>
          </a:xfrm>
          <a:prstGeom prst="rect">
            <a:avLst/>
          </a:prstGeom>
        </p:spPr>
        <p:txBody>
          <a:bodyPr/>
          <a:lstStyle>
            <a:lvl1pPr>
              <a:defRPr sz="1200"/>
            </a:lvl1pPr>
          </a:lstStyle>
          <a:p>
            <a:pPr algn="l">
              <a:defRPr/>
            </a:pPr>
            <a:r>
              <a:rPr lang="en-CA">
                <a:solidFill>
                  <a:schemeClr val="tx1">
                    <a:lumMod val="65000"/>
                    <a:lumOff val="35000"/>
                  </a:schemeClr>
                </a:solidFill>
                <a:latin typeface="+mn-lt"/>
              </a:rPr>
              <a:t>Source: Nanos Research, RDD dual frame hybrid  telephone and online random survey, XX to XX,  2019, n=XXXX, accurate XX percentage points plus or minus, 19 times out of 20.</a:t>
            </a:r>
          </a:p>
        </p:txBody>
      </p:sp>
      <p:sp>
        <p:nvSpPr>
          <p:cNvPr id="12" name="Content Placeholder 14">
            <a:extLst>
              <a:ext uri="{FF2B5EF4-FFF2-40B4-BE49-F238E27FC236}">
                <a16:creationId xmlns:a16="http://schemas.microsoft.com/office/drawing/2014/main" id="{16DCBE3F-1424-4A85-A519-F29596AC8429}"/>
              </a:ext>
            </a:extLst>
          </p:cNvPr>
          <p:cNvSpPr>
            <a:spLocks noGrp="1"/>
          </p:cNvSpPr>
          <p:nvPr>
            <p:ph sz="quarter" idx="12" hasCustomPrompt="1"/>
          </p:nvPr>
        </p:nvSpPr>
        <p:spPr>
          <a:xfrm>
            <a:off x="6302375" y="261938"/>
            <a:ext cx="5584825" cy="603250"/>
          </a:xfrm>
          <a:prstGeom prst="rect">
            <a:avLst/>
          </a:prstGeom>
        </p:spPr>
        <p:txBody>
          <a:bodyPr anchor="ctr"/>
          <a:lstStyle>
            <a:lvl1pPr>
              <a:defRPr/>
            </a:lvl1pPr>
          </a:lstStyle>
          <a:p>
            <a:pPr lvl="0"/>
            <a:r>
              <a:rPr lang="en-US"/>
              <a:t>Insert question</a:t>
            </a:r>
            <a:endParaRPr lang="en-CA"/>
          </a:p>
        </p:txBody>
      </p:sp>
    </p:spTree>
    <p:extLst>
      <p:ext uri="{BB962C8B-B14F-4D97-AF65-F5344CB8AC3E}">
        <p14:creationId xmlns:p14="http://schemas.microsoft.com/office/powerpoint/2010/main" val="36784134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14" name="Picture Placeholder 13"/>
          <p:cNvSpPr>
            <a:spLocks noGrp="1"/>
          </p:cNvSpPr>
          <p:nvPr>
            <p:ph type="pic" sz="quarter" idx="11"/>
          </p:nvPr>
        </p:nvSpPr>
        <p:spPr>
          <a:xfrm>
            <a:off x="2590800" y="2231571"/>
            <a:ext cx="2162628" cy="2394857"/>
          </a:xfrm>
          <a:custGeom>
            <a:avLst/>
            <a:gdLst>
              <a:gd name="connsiteX0" fmla="*/ 0 w 2162628"/>
              <a:gd name="connsiteY0" fmla="*/ 0 h 2394857"/>
              <a:gd name="connsiteX1" fmla="*/ 2162628 w 2162628"/>
              <a:gd name="connsiteY1" fmla="*/ 0 h 2394857"/>
              <a:gd name="connsiteX2" fmla="*/ 2162628 w 2162628"/>
              <a:gd name="connsiteY2" fmla="*/ 2394857 h 2394857"/>
              <a:gd name="connsiteX3" fmla="*/ 0 w 2162628"/>
              <a:gd name="connsiteY3" fmla="*/ 2394857 h 2394857"/>
            </a:gdLst>
            <a:ahLst/>
            <a:cxnLst>
              <a:cxn ang="0">
                <a:pos x="connsiteX0" y="connsiteY0"/>
              </a:cxn>
              <a:cxn ang="0">
                <a:pos x="connsiteX1" y="connsiteY1"/>
              </a:cxn>
              <a:cxn ang="0">
                <a:pos x="connsiteX2" y="connsiteY2"/>
              </a:cxn>
              <a:cxn ang="0">
                <a:pos x="connsiteX3" y="connsiteY3"/>
              </a:cxn>
            </a:cxnLst>
            <a:rect l="l" t="t" r="r" b="b"/>
            <a:pathLst>
              <a:path w="2162628" h="2394857">
                <a:moveTo>
                  <a:pt x="0" y="0"/>
                </a:moveTo>
                <a:lnTo>
                  <a:pt x="2162628" y="0"/>
                </a:lnTo>
                <a:lnTo>
                  <a:pt x="2162628" y="2394857"/>
                </a:lnTo>
                <a:lnTo>
                  <a:pt x="0" y="2394857"/>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15" name="Picture Placeholder 14"/>
          <p:cNvSpPr>
            <a:spLocks noGrp="1"/>
          </p:cNvSpPr>
          <p:nvPr>
            <p:ph type="pic" sz="quarter" idx="12"/>
          </p:nvPr>
        </p:nvSpPr>
        <p:spPr>
          <a:xfrm>
            <a:off x="5014686" y="2231571"/>
            <a:ext cx="2162628" cy="2394857"/>
          </a:xfrm>
          <a:custGeom>
            <a:avLst/>
            <a:gdLst>
              <a:gd name="connsiteX0" fmla="*/ 0 w 2162628"/>
              <a:gd name="connsiteY0" fmla="*/ 0 h 2394857"/>
              <a:gd name="connsiteX1" fmla="*/ 2162628 w 2162628"/>
              <a:gd name="connsiteY1" fmla="*/ 0 h 2394857"/>
              <a:gd name="connsiteX2" fmla="*/ 2162628 w 2162628"/>
              <a:gd name="connsiteY2" fmla="*/ 2394857 h 2394857"/>
              <a:gd name="connsiteX3" fmla="*/ 0 w 2162628"/>
              <a:gd name="connsiteY3" fmla="*/ 2394857 h 2394857"/>
            </a:gdLst>
            <a:ahLst/>
            <a:cxnLst>
              <a:cxn ang="0">
                <a:pos x="connsiteX0" y="connsiteY0"/>
              </a:cxn>
              <a:cxn ang="0">
                <a:pos x="connsiteX1" y="connsiteY1"/>
              </a:cxn>
              <a:cxn ang="0">
                <a:pos x="connsiteX2" y="connsiteY2"/>
              </a:cxn>
              <a:cxn ang="0">
                <a:pos x="connsiteX3" y="connsiteY3"/>
              </a:cxn>
            </a:cxnLst>
            <a:rect l="l" t="t" r="r" b="b"/>
            <a:pathLst>
              <a:path w="2162628" h="2394857">
                <a:moveTo>
                  <a:pt x="0" y="0"/>
                </a:moveTo>
                <a:lnTo>
                  <a:pt x="2162628" y="0"/>
                </a:lnTo>
                <a:lnTo>
                  <a:pt x="2162628" y="2394857"/>
                </a:lnTo>
                <a:lnTo>
                  <a:pt x="0" y="2394857"/>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13" name="Picture Placeholder 12"/>
          <p:cNvSpPr>
            <a:spLocks noGrp="1"/>
          </p:cNvSpPr>
          <p:nvPr>
            <p:ph type="pic" sz="quarter" idx="13"/>
          </p:nvPr>
        </p:nvSpPr>
        <p:spPr>
          <a:xfrm>
            <a:off x="7438572" y="2231571"/>
            <a:ext cx="2162628" cy="2394857"/>
          </a:xfrm>
          <a:custGeom>
            <a:avLst/>
            <a:gdLst>
              <a:gd name="connsiteX0" fmla="*/ 0 w 2162628"/>
              <a:gd name="connsiteY0" fmla="*/ 0 h 2394857"/>
              <a:gd name="connsiteX1" fmla="*/ 2162628 w 2162628"/>
              <a:gd name="connsiteY1" fmla="*/ 0 h 2394857"/>
              <a:gd name="connsiteX2" fmla="*/ 2162628 w 2162628"/>
              <a:gd name="connsiteY2" fmla="*/ 2394857 h 2394857"/>
              <a:gd name="connsiteX3" fmla="*/ 0 w 2162628"/>
              <a:gd name="connsiteY3" fmla="*/ 2394857 h 2394857"/>
            </a:gdLst>
            <a:ahLst/>
            <a:cxnLst>
              <a:cxn ang="0">
                <a:pos x="connsiteX0" y="connsiteY0"/>
              </a:cxn>
              <a:cxn ang="0">
                <a:pos x="connsiteX1" y="connsiteY1"/>
              </a:cxn>
              <a:cxn ang="0">
                <a:pos x="connsiteX2" y="connsiteY2"/>
              </a:cxn>
              <a:cxn ang="0">
                <a:pos x="connsiteX3" y="connsiteY3"/>
              </a:cxn>
            </a:cxnLst>
            <a:rect l="l" t="t" r="r" b="b"/>
            <a:pathLst>
              <a:path w="2162628" h="2394857">
                <a:moveTo>
                  <a:pt x="0" y="0"/>
                </a:moveTo>
                <a:lnTo>
                  <a:pt x="2162628" y="0"/>
                </a:lnTo>
                <a:lnTo>
                  <a:pt x="2162628" y="2394857"/>
                </a:lnTo>
                <a:lnTo>
                  <a:pt x="0" y="2394857"/>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7" name="Slide Number Placeholder 5">
            <a:extLst>
              <a:ext uri="{FF2B5EF4-FFF2-40B4-BE49-F238E27FC236}">
                <a16:creationId xmlns:a16="http://schemas.microsoft.com/office/drawing/2014/main" id="{AF556917-498B-4E81-9AEB-500AA999D21B}"/>
              </a:ext>
            </a:extLst>
          </p:cNvPr>
          <p:cNvSpPr>
            <a:spLocks noGrp="1"/>
          </p:cNvSpPr>
          <p:nvPr>
            <p:ph type="sldNum" sz="quarter" idx="4"/>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
        <p:nvSpPr>
          <p:cNvPr id="8" name="Title 1">
            <a:extLst>
              <a:ext uri="{FF2B5EF4-FFF2-40B4-BE49-F238E27FC236}">
                <a16:creationId xmlns:a16="http://schemas.microsoft.com/office/drawing/2014/main" id="{04FAE1A9-3866-4A75-ABD4-181EB64D6C6C}"/>
              </a:ext>
            </a:extLst>
          </p:cNvPr>
          <p:cNvSpPr>
            <a:spLocks noGrp="1"/>
          </p:cNvSpPr>
          <p:nvPr>
            <p:ph type="title"/>
          </p:nvPr>
        </p:nvSpPr>
        <p:spPr>
          <a:xfrm>
            <a:off x="234836" y="365126"/>
            <a:ext cx="5564868" cy="464280"/>
          </a:xfrm>
        </p:spPr>
        <p:txBody>
          <a:bodyPr/>
          <a:lstStyle/>
          <a:p>
            <a:r>
              <a:rPr lang="en-US"/>
              <a:t>Click to edit Master title style</a:t>
            </a:r>
          </a:p>
        </p:txBody>
      </p:sp>
      <p:sp>
        <p:nvSpPr>
          <p:cNvPr id="16" name="Content Placeholder 12">
            <a:extLst>
              <a:ext uri="{FF2B5EF4-FFF2-40B4-BE49-F238E27FC236}">
                <a16:creationId xmlns:a16="http://schemas.microsoft.com/office/drawing/2014/main" id="{16EB32D7-8BDF-4D72-A7A4-D90F9BFF3216}"/>
              </a:ext>
            </a:extLst>
          </p:cNvPr>
          <p:cNvSpPr>
            <a:spLocks noGrp="1"/>
          </p:cNvSpPr>
          <p:nvPr>
            <p:ph sz="quarter" idx="10" hasCustomPrompt="1"/>
          </p:nvPr>
        </p:nvSpPr>
        <p:spPr>
          <a:xfrm>
            <a:off x="244475" y="6230208"/>
            <a:ext cx="8050213" cy="464280"/>
          </a:xfrm>
          <a:prstGeom prst="rect">
            <a:avLst/>
          </a:prstGeom>
        </p:spPr>
        <p:txBody>
          <a:bodyPr/>
          <a:lstStyle>
            <a:lvl1pPr>
              <a:defRPr sz="1200"/>
            </a:lvl1pPr>
          </a:lstStyle>
          <a:p>
            <a:pPr algn="l">
              <a:defRPr/>
            </a:pPr>
            <a:r>
              <a:rPr lang="en-CA">
                <a:solidFill>
                  <a:schemeClr val="tx1">
                    <a:lumMod val="65000"/>
                    <a:lumOff val="35000"/>
                  </a:schemeClr>
                </a:solidFill>
                <a:latin typeface="+mn-lt"/>
              </a:rPr>
              <a:t>Source: Nanos Research, RDD dual frame hybrid  telephone and online random survey, XX to XX,  2019, n=XXXX, accurate XX percentage points plus or minus, 19 times out of 20.</a:t>
            </a:r>
          </a:p>
        </p:txBody>
      </p:sp>
      <p:sp>
        <p:nvSpPr>
          <p:cNvPr id="17" name="Content Placeholder 14">
            <a:extLst>
              <a:ext uri="{FF2B5EF4-FFF2-40B4-BE49-F238E27FC236}">
                <a16:creationId xmlns:a16="http://schemas.microsoft.com/office/drawing/2014/main" id="{79FD6416-199C-45D8-BB81-E061D3ED0BE9}"/>
              </a:ext>
            </a:extLst>
          </p:cNvPr>
          <p:cNvSpPr>
            <a:spLocks noGrp="1"/>
          </p:cNvSpPr>
          <p:nvPr>
            <p:ph sz="quarter" idx="14" hasCustomPrompt="1"/>
          </p:nvPr>
        </p:nvSpPr>
        <p:spPr>
          <a:xfrm>
            <a:off x="6302375" y="261938"/>
            <a:ext cx="5584825" cy="603250"/>
          </a:xfrm>
          <a:prstGeom prst="rect">
            <a:avLst/>
          </a:prstGeom>
        </p:spPr>
        <p:txBody>
          <a:bodyPr anchor="ctr"/>
          <a:lstStyle>
            <a:lvl1pPr>
              <a:defRPr/>
            </a:lvl1pPr>
          </a:lstStyle>
          <a:p>
            <a:pPr lvl="0"/>
            <a:r>
              <a:rPr lang="en-US"/>
              <a:t>Insert question</a:t>
            </a:r>
            <a:endParaRPr lang="en-CA"/>
          </a:p>
        </p:txBody>
      </p:sp>
    </p:spTree>
    <p:extLst>
      <p:ext uri="{BB962C8B-B14F-4D97-AF65-F5344CB8AC3E}">
        <p14:creationId xmlns:p14="http://schemas.microsoft.com/office/powerpoint/2010/main" val="5856190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933450" y="991673"/>
            <a:ext cx="5162550" cy="5028126"/>
          </a:xfrm>
          <a:custGeom>
            <a:avLst/>
            <a:gdLst>
              <a:gd name="connsiteX0" fmla="*/ 0 w 5162550"/>
              <a:gd name="connsiteY0" fmla="*/ 0 h 5295900"/>
              <a:gd name="connsiteX1" fmla="*/ 5162550 w 5162550"/>
              <a:gd name="connsiteY1" fmla="*/ 0 h 5295900"/>
              <a:gd name="connsiteX2" fmla="*/ 5162550 w 5162550"/>
              <a:gd name="connsiteY2" fmla="*/ 5295900 h 5295900"/>
              <a:gd name="connsiteX3" fmla="*/ 0 w 5162550"/>
              <a:gd name="connsiteY3" fmla="*/ 5295900 h 5295900"/>
            </a:gdLst>
            <a:ahLst/>
            <a:cxnLst>
              <a:cxn ang="0">
                <a:pos x="connsiteX0" y="connsiteY0"/>
              </a:cxn>
              <a:cxn ang="0">
                <a:pos x="connsiteX1" y="connsiteY1"/>
              </a:cxn>
              <a:cxn ang="0">
                <a:pos x="connsiteX2" y="connsiteY2"/>
              </a:cxn>
              <a:cxn ang="0">
                <a:pos x="connsiteX3" y="connsiteY3"/>
              </a:cxn>
            </a:cxnLst>
            <a:rect l="l" t="t" r="r" b="b"/>
            <a:pathLst>
              <a:path w="5162550" h="5295900">
                <a:moveTo>
                  <a:pt x="0" y="0"/>
                </a:moveTo>
                <a:lnTo>
                  <a:pt x="5162550" y="0"/>
                </a:lnTo>
                <a:lnTo>
                  <a:pt x="5162550" y="5295900"/>
                </a:lnTo>
                <a:lnTo>
                  <a:pt x="0" y="52959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5" name="Slide Number Placeholder 5">
            <a:extLst>
              <a:ext uri="{FF2B5EF4-FFF2-40B4-BE49-F238E27FC236}">
                <a16:creationId xmlns:a16="http://schemas.microsoft.com/office/drawing/2014/main" id="{EC09D9BA-C25D-425D-B351-1C233CFC0E8A}"/>
              </a:ext>
            </a:extLst>
          </p:cNvPr>
          <p:cNvSpPr>
            <a:spLocks noGrp="1"/>
          </p:cNvSpPr>
          <p:nvPr>
            <p:ph type="sldNum" sz="quarter" idx="4"/>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
        <p:nvSpPr>
          <p:cNvPr id="6" name="Title 1">
            <a:extLst>
              <a:ext uri="{FF2B5EF4-FFF2-40B4-BE49-F238E27FC236}">
                <a16:creationId xmlns:a16="http://schemas.microsoft.com/office/drawing/2014/main" id="{086F50C5-575E-4C52-BC82-7290B0F5D072}"/>
              </a:ext>
            </a:extLst>
          </p:cNvPr>
          <p:cNvSpPr>
            <a:spLocks noGrp="1"/>
          </p:cNvSpPr>
          <p:nvPr>
            <p:ph type="title"/>
          </p:nvPr>
        </p:nvSpPr>
        <p:spPr>
          <a:xfrm>
            <a:off x="234836" y="365126"/>
            <a:ext cx="5564868" cy="464280"/>
          </a:xfrm>
        </p:spPr>
        <p:txBody>
          <a:bodyPr/>
          <a:lstStyle/>
          <a:p>
            <a:r>
              <a:rPr lang="en-US"/>
              <a:t>Click to edit Master title style</a:t>
            </a:r>
          </a:p>
        </p:txBody>
      </p:sp>
      <p:sp>
        <p:nvSpPr>
          <p:cNvPr id="11" name="Content Placeholder 12">
            <a:extLst>
              <a:ext uri="{FF2B5EF4-FFF2-40B4-BE49-F238E27FC236}">
                <a16:creationId xmlns:a16="http://schemas.microsoft.com/office/drawing/2014/main" id="{BF9D26E5-3936-48B1-AD08-473AC913CFAE}"/>
              </a:ext>
            </a:extLst>
          </p:cNvPr>
          <p:cNvSpPr>
            <a:spLocks noGrp="1"/>
          </p:cNvSpPr>
          <p:nvPr>
            <p:ph sz="quarter" idx="10" hasCustomPrompt="1"/>
          </p:nvPr>
        </p:nvSpPr>
        <p:spPr>
          <a:xfrm>
            <a:off x="244475" y="6230208"/>
            <a:ext cx="8050213" cy="464280"/>
          </a:xfrm>
          <a:prstGeom prst="rect">
            <a:avLst/>
          </a:prstGeom>
        </p:spPr>
        <p:txBody>
          <a:bodyPr/>
          <a:lstStyle>
            <a:lvl1pPr>
              <a:defRPr sz="1200"/>
            </a:lvl1pPr>
          </a:lstStyle>
          <a:p>
            <a:pPr algn="l">
              <a:defRPr/>
            </a:pPr>
            <a:r>
              <a:rPr lang="en-CA">
                <a:solidFill>
                  <a:schemeClr val="tx1">
                    <a:lumMod val="65000"/>
                    <a:lumOff val="35000"/>
                  </a:schemeClr>
                </a:solidFill>
                <a:latin typeface="+mn-lt"/>
              </a:rPr>
              <a:t>Source: Nanos Research, RDD dual frame hybrid  telephone and online random survey, XX to XX,  2019, n=XXXX, accurate XX percentage points plus or minus, 19 times out of 20.</a:t>
            </a:r>
          </a:p>
        </p:txBody>
      </p:sp>
      <p:sp>
        <p:nvSpPr>
          <p:cNvPr id="12" name="Content Placeholder 14">
            <a:extLst>
              <a:ext uri="{FF2B5EF4-FFF2-40B4-BE49-F238E27FC236}">
                <a16:creationId xmlns:a16="http://schemas.microsoft.com/office/drawing/2014/main" id="{B4176BC8-C6B8-45E9-8F21-3571829502DB}"/>
              </a:ext>
            </a:extLst>
          </p:cNvPr>
          <p:cNvSpPr>
            <a:spLocks noGrp="1"/>
          </p:cNvSpPr>
          <p:nvPr>
            <p:ph sz="quarter" idx="12" hasCustomPrompt="1"/>
          </p:nvPr>
        </p:nvSpPr>
        <p:spPr>
          <a:xfrm>
            <a:off x="6302375" y="261938"/>
            <a:ext cx="5584825" cy="603250"/>
          </a:xfrm>
          <a:prstGeom prst="rect">
            <a:avLst/>
          </a:prstGeom>
        </p:spPr>
        <p:txBody>
          <a:bodyPr anchor="ctr"/>
          <a:lstStyle>
            <a:lvl1pPr>
              <a:defRPr/>
            </a:lvl1pPr>
          </a:lstStyle>
          <a:p>
            <a:pPr lvl="0"/>
            <a:r>
              <a:rPr lang="en-US"/>
              <a:t>Insert question</a:t>
            </a:r>
            <a:endParaRPr lang="en-CA"/>
          </a:p>
        </p:txBody>
      </p:sp>
    </p:spTree>
    <p:extLst>
      <p:ext uri="{BB962C8B-B14F-4D97-AF65-F5344CB8AC3E}">
        <p14:creationId xmlns:p14="http://schemas.microsoft.com/office/powerpoint/2010/main" val="15634109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5162550" y="856044"/>
            <a:ext cx="2838450" cy="2590800"/>
          </a:xfrm>
          <a:custGeom>
            <a:avLst/>
            <a:gdLst>
              <a:gd name="connsiteX0" fmla="*/ 0 w 2838450"/>
              <a:gd name="connsiteY0" fmla="*/ 0 h 2590800"/>
              <a:gd name="connsiteX1" fmla="*/ 2838450 w 2838450"/>
              <a:gd name="connsiteY1" fmla="*/ 0 h 2590800"/>
              <a:gd name="connsiteX2" fmla="*/ 2838450 w 2838450"/>
              <a:gd name="connsiteY2" fmla="*/ 2590800 h 2590800"/>
              <a:gd name="connsiteX3" fmla="*/ 0 w 2838450"/>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2838450" h="2590800">
                <a:moveTo>
                  <a:pt x="0" y="0"/>
                </a:moveTo>
                <a:lnTo>
                  <a:pt x="2838450" y="0"/>
                </a:lnTo>
                <a:lnTo>
                  <a:pt x="2838450" y="2590800"/>
                </a:lnTo>
                <a:lnTo>
                  <a:pt x="0" y="2590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16" name="Picture Placeholder 15"/>
          <p:cNvSpPr>
            <a:spLocks noGrp="1"/>
          </p:cNvSpPr>
          <p:nvPr>
            <p:ph type="pic" sz="quarter" idx="12"/>
          </p:nvPr>
        </p:nvSpPr>
        <p:spPr>
          <a:xfrm>
            <a:off x="8286750" y="856044"/>
            <a:ext cx="2838450" cy="2590800"/>
          </a:xfrm>
          <a:custGeom>
            <a:avLst/>
            <a:gdLst>
              <a:gd name="connsiteX0" fmla="*/ 0 w 2838450"/>
              <a:gd name="connsiteY0" fmla="*/ 0 h 2590800"/>
              <a:gd name="connsiteX1" fmla="*/ 2838450 w 2838450"/>
              <a:gd name="connsiteY1" fmla="*/ 0 h 2590800"/>
              <a:gd name="connsiteX2" fmla="*/ 2838450 w 2838450"/>
              <a:gd name="connsiteY2" fmla="*/ 2590800 h 2590800"/>
              <a:gd name="connsiteX3" fmla="*/ 0 w 2838450"/>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2838450" h="2590800">
                <a:moveTo>
                  <a:pt x="0" y="0"/>
                </a:moveTo>
                <a:lnTo>
                  <a:pt x="2838450" y="0"/>
                </a:lnTo>
                <a:lnTo>
                  <a:pt x="2838450" y="2590800"/>
                </a:lnTo>
                <a:lnTo>
                  <a:pt x="0" y="2590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17" name="Picture Placeholder 16"/>
          <p:cNvSpPr>
            <a:spLocks noGrp="1"/>
          </p:cNvSpPr>
          <p:nvPr>
            <p:ph type="pic" sz="quarter" idx="13"/>
          </p:nvPr>
        </p:nvSpPr>
        <p:spPr>
          <a:xfrm>
            <a:off x="5943600" y="3552825"/>
            <a:ext cx="2838450" cy="2590800"/>
          </a:xfrm>
          <a:custGeom>
            <a:avLst/>
            <a:gdLst>
              <a:gd name="connsiteX0" fmla="*/ 0 w 2838450"/>
              <a:gd name="connsiteY0" fmla="*/ 0 h 2590800"/>
              <a:gd name="connsiteX1" fmla="*/ 2838450 w 2838450"/>
              <a:gd name="connsiteY1" fmla="*/ 0 h 2590800"/>
              <a:gd name="connsiteX2" fmla="*/ 2838450 w 2838450"/>
              <a:gd name="connsiteY2" fmla="*/ 2590800 h 2590800"/>
              <a:gd name="connsiteX3" fmla="*/ 0 w 2838450"/>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2838450" h="2590800">
                <a:moveTo>
                  <a:pt x="0" y="0"/>
                </a:moveTo>
                <a:lnTo>
                  <a:pt x="2838450" y="0"/>
                </a:lnTo>
                <a:lnTo>
                  <a:pt x="2838450" y="2590800"/>
                </a:lnTo>
                <a:lnTo>
                  <a:pt x="0" y="2590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18" name="Picture Placeholder 17"/>
          <p:cNvSpPr>
            <a:spLocks noGrp="1"/>
          </p:cNvSpPr>
          <p:nvPr>
            <p:ph type="pic" sz="quarter" idx="14"/>
          </p:nvPr>
        </p:nvSpPr>
        <p:spPr>
          <a:xfrm>
            <a:off x="9067800" y="3552825"/>
            <a:ext cx="2838450" cy="2590800"/>
          </a:xfrm>
          <a:custGeom>
            <a:avLst/>
            <a:gdLst>
              <a:gd name="connsiteX0" fmla="*/ 0 w 2838450"/>
              <a:gd name="connsiteY0" fmla="*/ 0 h 2590800"/>
              <a:gd name="connsiteX1" fmla="*/ 2838450 w 2838450"/>
              <a:gd name="connsiteY1" fmla="*/ 0 h 2590800"/>
              <a:gd name="connsiteX2" fmla="*/ 2838450 w 2838450"/>
              <a:gd name="connsiteY2" fmla="*/ 2590800 h 2590800"/>
              <a:gd name="connsiteX3" fmla="*/ 0 w 2838450"/>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2838450" h="2590800">
                <a:moveTo>
                  <a:pt x="0" y="0"/>
                </a:moveTo>
                <a:lnTo>
                  <a:pt x="2838450" y="0"/>
                </a:lnTo>
                <a:lnTo>
                  <a:pt x="2838450" y="2590800"/>
                </a:lnTo>
                <a:lnTo>
                  <a:pt x="0" y="2590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12" name="Content Placeholder 12">
            <a:extLst>
              <a:ext uri="{FF2B5EF4-FFF2-40B4-BE49-F238E27FC236}">
                <a16:creationId xmlns:a16="http://schemas.microsoft.com/office/drawing/2014/main" id="{9AB637B5-A668-4C39-8A0A-10017785FD6E}"/>
              </a:ext>
            </a:extLst>
          </p:cNvPr>
          <p:cNvSpPr>
            <a:spLocks noGrp="1"/>
          </p:cNvSpPr>
          <p:nvPr>
            <p:ph sz="quarter" idx="10" hasCustomPrompt="1"/>
          </p:nvPr>
        </p:nvSpPr>
        <p:spPr>
          <a:xfrm>
            <a:off x="244475" y="6249606"/>
            <a:ext cx="8050213" cy="444882"/>
          </a:xfrm>
          <a:prstGeom prst="rect">
            <a:avLst/>
          </a:prstGeom>
        </p:spPr>
        <p:txBody>
          <a:bodyPr/>
          <a:lstStyle>
            <a:lvl1pPr>
              <a:defRPr sz="1200"/>
            </a:lvl1pPr>
          </a:lstStyle>
          <a:p>
            <a:pPr algn="l">
              <a:defRPr/>
            </a:pPr>
            <a:r>
              <a:rPr lang="en-CA">
                <a:solidFill>
                  <a:schemeClr val="tx1">
                    <a:lumMod val="65000"/>
                    <a:lumOff val="35000"/>
                  </a:schemeClr>
                </a:solidFill>
                <a:latin typeface="+mn-lt"/>
              </a:rPr>
              <a:t>Source: Nanos Research, RDD dual frame hybrid  telephone and online random survey, XX to XX,  2019, n=XXXX, accurate XX percentage points plus or minus, 19 times out of 20.</a:t>
            </a:r>
          </a:p>
        </p:txBody>
      </p:sp>
      <p:sp>
        <p:nvSpPr>
          <p:cNvPr id="13" name="Content Placeholder 14">
            <a:extLst>
              <a:ext uri="{FF2B5EF4-FFF2-40B4-BE49-F238E27FC236}">
                <a16:creationId xmlns:a16="http://schemas.microsoft.com/office/drawing/2014/main" id="{70ED729C-E31A-4B4C-AB70-FA5A3114C64B}"/>
              </a:ext>
            </a:extLst>
          </p:cNvPr>
          <p:cNvSpPr>
            <a:spLocks noGrp="1"/>
          </p:cNvSpPr>
          <p:nvPr>
            <p:ph sz="quarter" idx="15" hasCustomPrompt="1"/>
          </p:nvPr>
        </p:nvSpPr>
        <p:spPr>
          <a:xfrm>
            <a:off x="6302375" y="261938"/>
            <a:ext cx="5584825" cy="603250"/>
          </a:xfrm>
          <a:prstGeom prst="rect">
            <a:avLst/>
          </a:prstGeom>
        </p:spPr>
        <p:txBody>
          <a:bodyPr anchor="ctr"/>
          <a:lstStyle>
            <a:lvl1pPr>
              <a:defRPr/>
            </a:lvl1pPr>
          </a:lstStyle>
          <a:p>
            <a:pPr lvl="0"/>
            <a:r>
              <a:rPr lang="en-US"/>
              <a:t>Insert question</a:t>
            </a:r>
            <a:endParaRPr lang="en-CA"/>
          </a:p>
        </p:txBody>
      </p:sp>
      <p:sp>
        <p:nvSpPr>
          <p:cNvPr id="8" name="Slide Number Placeholder 5">
            <a:extLst>
              <a:ext uri="{FF2B5EF4-FFF2-40B4-BE49-F238E27FC236}">
                <a16:creationId xmlns:a16="http://schemas.microsoft.com/office/drawing/2014/main" id="{BA0A26E1-9F68-4F1A-A3A9-4D8C9B656765}"/>
              </a:ext>
            </a:extLst>
          </p:cNvPr>
          <p:cNvSpPr>
            <a:spLocks noGrp="1"/>
          </p:cNvSpPr>
          <p:nvPr>
            <p:ph type="sldNum" sz="quarter" idx="4"/>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Tree>
    <p:extLst>
      <p:ext uri="{BB962C8B-B14F-4D97-AF65-F5344CB8AC3E}">
        <p14:creationId xmlns:p14="http://schemas.microsoft.com/office/powerpoint/2010/main" val="14057920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23" name="Picture Placeholder 22"/>
          <p:cNvSpPr>
            <a:spLocks noGrp="1"/>
          </p:cNvSpPr>
          <p:nvPr>
            <p:ph type="pic" sz="quarter" idx="12"/>
          </p:nvPr>
        </p:nvSpPr>
        <p:spPr>
          <a:xfrm>
            <a:off x="1914922" y="2021466"/>
            <a:ext cx="1955827" cy="1955826"/>
          </a:xfrm>
          <a:custGeom>
            <a:avLst/>
            <a:gdLst>
              <a:gd name="connsiteX0" fmla="*/ 0 w 1955827"/>
              <a:gd name="connsiteY0" fmla="*/ 0 h 1955826"/>
              <a:gd name="connsiteX1" fmla="*/ 1955827 w 1955827"/>
              <a:gd name="connsiteY1" fmla="*/ 0 h 1955826"/>
              <a:gd name="connsiteX2" fmla="*/ 1955827 w 1955827"/>
              <a:gd name="connsiteY2" fmla="*/ 1955826 h 1955826"/>
              <a:gd name="connsiteX3" fmla="*/ 0 w 1955827"/>
              <a:gd name="connsiteY3" fmla="*/ 1955826 h 1955826"/>
            </a:gdLst>
            <a:ahLst/>
            <a:cxnLst>
              <a:cxn ang="0">
                <a:pos x="connsiteX0" y="connsiteY0"/>
              </a:cxn>
              <a:cxn ang="0">
                <a:pos x="connsiteX1" y="connsiteY1"/>
              </a:cxn>
              <a:cxn ang="0">
                <a:pos x="connsiteX2" y="connsiteY2"/>
              </a:cxn>
              <a:cxn ang="0">
                <a:pos x="connsiteX3" y="connsiteY3"/>
              </a:cxn>
            </a:cxnLst>
            <a:rect l="l" t="t" r="r" b="b"/>
            <a:pathLst>
              <a:path w="1955827" h="1955826">
                <a:moveTo>
                  <a:pt x="0" y="0"/>
                </a:moveTo>
                <a:lnTo>
                  <a:pt x="1955827" y="0"/>
                </a:lnTo>
                <a:lnTo>
                  <a:pt x="1955827" y="1955826"/>
                </a:lnTo>
                <a:lnTo>
                  <a:pt x="0" y="1955826"/>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24" name="Picture Placeholder 23"/>
          <p:cNvSpPr>
            <a:spLocks noGrp="1"/>
          </p:cNvSpPr>
          <p:nvPr>
            <p:ph type="pic" sz="quarter" idx="13"/>
          </p:nvPr>
        </p:nvSpPr>
        <p:spPr>
          <a:xfrm>
            <a:off x="4050365" y="2021466"/>
            <a:ext cx="1955827" cy="1955826"/>
          </a:xfrm>
          <a:custGeom>
            <a:avLst/>
            <a:gdLst>
              <a:gd name="connsiteX0" fmla="*/ 0 w 1955827"/>
              <a:gd name="connsiteY0" fmla="*/ 0 h 1955826"/>
              <a:gd name="connsiteX1" fmla="*/ 1955827 w 1955827"/>
              <a:gd name="connsiteY1" fmla="*/ 0 h 1955826"/>
              <a:gd name="connsiteX2" fmla="*/ 1955827 w 1955827"/>
              <a:gd name="connsiteY2" fmla="*/ 1955826 h 1955826"/>
              <a:gd name="connsiteX3" fmla="*/ 0 w 1955827"/>
              <a:gd name="connsiteY3" fmla="*/ 1955826 h 1955826"/>
            </a:gdLst>
            <a:ahLst/>
            <a:cxnLst>
              <a:cxn ang="0">
                <a:pos x="connsiteX0" y="connsiteY0"/>
              </a:cxn>
              <a:cxn ang="0">
                <a:pos x="connsiteX1" y="connsiteY1"/>
              </a:cxn>
              <a:cxn ang="0">
                <a:pos x="connsiteX2" y="connsiteY2"/>
              </a:cxn>
              <a:cxn ang="0">
                <a:pos x="connsiteX3" y="connsiteY3"/>
              </a:cxn>
            </a:cxnLst>
            <a:rect l="l" t="t" r="r" b="b"/>
            <a:pathLst>
              <a:path w="1955827" h="1955826">
                <a:moveTo>
                  <a:pt x="0" y="0"/>
                </a:moveTo>
                <a:lnTo>
                  <a:pt x="1955827" y="0"/>
                </a:lnTo>
                <a:lnTo>
                  <a:pt x="1955827" y="1955826"/>
                </a:lnTo>
                <a:lnTo>
                  <a:pt x="0" y="1955826"/>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27" name="Picture Placeholder 26"/>
          <p:cNvSpPr>
            <a:spLocks noGrp="1"/>
          </p:cNvSpPr>
          <p:nvPr>
            <p:ph type="pic" sz="quarter" idx="14"/>
          </p:nvPr>
        </p:nvSpPr>
        <p:spPr>
          <a:xfrm>
            <a:off x="6185809" y="2021466"/>
            <a:ext cx="1955827" cy="1955826"/>
          </a:xfrm>
          <a:custGeom>
            <a:avLst/>
            <a:gdLst>
              <a:gd name="connsiteX0" fmla="*/ 0 w 1955827"/>
              <a:gd name="connsiteY0" fmla="*/ 0 h 1955826"/>
              <a:gd name="connsiteX1" fmla="*/ 1955827 w 1955827"/>
              <a:gd name="connsiteY1" fmla="*/ 0 h 1955826"/>
              <a:gd name="connsiteX2" fmla="*/ 1955827 w 1955827"/>
              <a:gd name="connsiteY2" fmla="*/ 1955826 h 1955826"/>
              <a:gd name="connsiteX3" fmla="*/ 0 w 1955827"/>
              <a:gd name="connsiteY3" fmla="*/ 1955826 h 1955826"/>
            </a:gdLst>
            <a:ahLst/>
            <a:cxnLst>
              <a:cxn ang="0">
                <a:pos x="connsiteX0" y="connsiteY0"/>
              </a:cxn>
              <a:cxn ang="0">
                <a:pos x="connsiteX1" y="connsiteY1"/>
              </a:cxn>
              <a:cxn ang="0">
                <a:pos x="connsiteX2" y="connsiteY2"/>
              </a:cxn>
              <a:cxn ang="0">
                <a:pos x="connsiteX3" y="connsiteY3"/>
              </a:cxn>
            </a:cxnLst>
            <a:rect l="l" t="t" r="r" b="b"/>
            <a:pathLst>
              <a:path w="1955827" h="1955826">
                <a:moveTo>
                  <a:pt x="0" y="0"/>
                </a:moveTo>
                <a:lnTo>
                  <a:pt x="1955827" y="0"/>
                </a:lnTo>
                <a:lnTo>
                  <a:pt x="1955827" y="1955826"/>
                </a:lnTo>
                <a:lnTo>
                  <a:pt x="0" y="1955826"/>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28" name="Picture Placeholder 27"/>
          <p:cNvSpPr>
            <a:spLocks noGrp="1"/>
          </p:cNvSpPr>
          <p:nvPr>
            <p:ph type="pic" sz="quarter" idx="15"/>
          </p:nvPr>
        </p:nvSpPr>
        <p:spPr>
          <a:xfrm>
            <a:off x="8321252" y="2021466"/>
            <a:ext cx="1955827" cy="1955826"/>
          </a:xfrm>
          <a:custGeom>
            <a:avLst/>
            <a:gdLst>
              <a:gd name="connsiteX0" fmla="*/ 0 w 1955827"/>
              <a:gd name="connsiteY0" fmla="*/ 0 h 1955826"/>
              <a:gd name="connsiteX1" fmla="*/ 1955827 w 1955827"/>
              <a:gd name="connsiteY1" fmla="*/ 0 h 1955826"/>
              <a:gd name="connsiteX2" fmla="*/ 1955827 w 1955827"/>
              <a:gd name="connsiteY2" fmla="*/ 1955826 h 1955826"/>
              <a:gd name="connsiteX3" fmla="*/ 0 w 1955827"/>
              <a:gd name="connsiteY3" fmla="*/ 1955826 h 1955826"/>
            </a:gdLst>
            <a:ahLst/>
            <a:cxnLst>
              <a:cxn ang="0">
                <a:pos x="connsiteX0" y="connsiteY0"/>
              </a:cxn>
              <a:cxn ang="0">
                <a:pos x="connsiteX1" y="connsiteY1"/>
              </a:cxn>
              <a:cxn ang="0">
                <a:pos x="connsiteX2" y="connsiteY2"/>
              </a:cxn>
              <a:cxn ang="0">
                <a:pos x="connsiteX3" y="connsiteY3"/>
              </a:cxn>
            </a:cxnLst>
            <a:rect l="l" t="t" r="r" b="b"/>
            <a:pathLst>
              <a:path w="1955827" h="1955826">
                <a:moveTo>
                  <a:pt x="0" y="0"/>
                </a:moveTo>
                <a:lnTo>
                  <a:pt x="1955827" y="0"/>
                </a:lnTo>
                <a:lnTo>
                  <a:pt x="1955827" y="1955826"/>
                </a:lnTo>
                <a:lnTo>
                  <a:pt x="0" y="1955826"/>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29" name="Picture Placeholder 28"/>
          <p:cNvSpPr>
            <a:spLocks noGrp="1"/>
          </p:cNvSpPr>
          <p:nvPr>
            <p:ph type="pic" sz="quarter" idx="16"/>
          </p:nvPr>
        </p:nvSpPr>
        <p:spPr>
          <a:xfrm>
            <a:off x="1914922" y="4136952"/>
            <a:ext cx="1955827" cy="1955826"/>
          </a:xfrm>
          <a:custGeom>
            <a:avLst/>
            <a:gdLst>
              <a:gd name="connsiteX0" fmla="*/ 0 w 1955827"/>
              <a:gd name="connsiteY0" fmla="*/ 0 h 1955826"/>
              <a:gd name="connsiteX1" fmla="*/ 1955827 w 1955827"/>
              <a:gd name="connsiteY1" fmla="*/ 0 h 1955826"/>
              <a:gd name="connsiteX2" fmla="*/ 1955827 w 1955827"/>
              <a:gd name="connsiteY2" fmla="*/ 1955826 h 1955826"/>
              <a:gd name="connsiteX3" fmla="*/ 0 w 1955827"/>
              <a:gd name="connsiteY3" fmla="*/ 1955826 h 1955826"/>
            </a:gdLst>
            <a:ahLst/>
            <a:cxnLst>
              <a:cxn ang="0">
                <a:pos x="connsiteX0" y="connsiteY0"/>
              </a:cxn>
              <a:cxn ang="0">
                <a:pos x="connsiteX1" y="connsiteY1"/>
              </a:cxn>
              <a:cxn ang="0">
                <a:pos x="connsiteX2" y="connsiteY2"/>
              </a:cxn>
              <a:cxn ang="0">
                <a:pos x="connsiteX3" y="connsiteY3"/>
              </a:cxn>
            </a:cxnLst>
            <a:rect l="l" t="t" r="r" b="b"/>
            <a:pathLst>
              <a:path w="1955827" h="1955826">
                <a:moveTo>
                  <a:pt x="0" y="0"/>
                </a:moveTo>
                <a:lnTo>
                  <a:pt x="1955827" y="0"/>
                </a:lnTo>
                <a:lnTo>
                  <a:pt x="1955827" y="1955826"/>
                </a:lnTo>
                <a:lnTo>
                  <a:pt x="0" y="1955826"/>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30" name="Picture Placeholder 29"/>
          <p:cNvSpPr>
            <a:spLocks noGrp="1"/>
          </p:cNvSpPr>
          <p:nvPr>
            <p:ph type="pic" sz="quarter" idx="17"/>
          </p:nvPr>
        </p:nvSpPr>
        <p:spPr>
          <a:xfrm>
            <a:off x="4050365" y="4136952"/>
            <a:ext cx="1955827" cy="1955826"/>
          </a:xfrm>
          <a:custGeom>
            <a:avLst/>
            <a:gdLst>
              <a:gd name="connsiteX0" fmla="*/ 0 w 1955827"/>
              <a:gd name="connsiteY0" fmla="*/ 0 h 1955826"/>
              <a:gd name="connsiteX1" fmla="*/ 1955827 w 1955827"/>
              <a:gd name="connsiteY1" fmla="*/ 0 h 1955826"/>
              <a:gd name="connsiteX2" fmla="*/ 1955827 w 1955827"/>
              <a:gd name="connsiteY2" fmla="*/ 1955826 h 1955826"/>
              <a:gd name="connsiteX3" fmla="*/ 0 w 1955827"/>
              <a:gd name="connsiteY3" fmla="*/ 1955826 h 1955826"/>
            </a:gdLst>
            <a:ahLst/>
            <a:cxnLst>
              <a:cxn ang="0">
                <a:pos x="connsiteX0" y="connsiteY0"/>
              </a:cxn>
              <a:cxn ang="0">
                <a:pos x="connsiteX1" y="connsiteY1"/>
              </a:cxn>
              <a:cxn ang="0">
                <a:pos x="connsiteX2" y="connsiteY2"/>
              </a:cxn>
              <a:cxn ang="0">
                <a:pos x="connsiteX3" y="connsiteY3"/>
              </a:cxn>
            </a:cxnLst>
            <a:rect l="l" t="t" r="r" b="b"/>
            <a:pathLst>
              <a:path w="1955827" h="1955826">
                <a:moveTo>
                  <a:pt x="0" y="0"/>
                </a:moveTo>
                <a:lnTo>
                  <a:pt x="1955827" y="0"/>
                </a:lnTo>
                <a:lnTo>
                  <a:pt x="1955827" y="1955826"/>
                </a:lnTo>
                <a:lnTo>
                  <a:pt x="0" y="1955826"/>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31" name="Picture Placeholder 30"/>
          <p:cNvSpPr>
            <a:spLocks noGrp="1"/>
          </p:cNvSpPr>
          <p:nvPr>
            <p:ph type="pic" sz="quarter" idx="18"/>
          </p:nvPr>
        </p:nvSpPr>
        <p:spPr>
          <a:xfrm>
            <a:off x="6185809" y="4136952"/>
            <a:ext cx="1955827" cy="1955826"/>
          </a:xfrm>
          <a:custGeom>
            <a:avLst/>
            <a:gdLst>
              <a:gd name="connsiteX0" fmla="*/ 0 w 1955827"/>
              <a:gd name="connsiteY0" fmla="*/ 0 h 1955826"/>
              <a:gd name="connsiteX1" fmla="*/ 1955827 w 1955827"/>
              <a:gd name="connsiteY1" fmla="*/ 0 h 1955826"/>
              <a:gd name="connsiteX2" fmla="*/ 1955827 w 1955827"/>
              <a:gd name="connsiteY2" fmla="*/ 1955826 h 1955826"/>
              <a:gd name="connsiteX3" fmla="*/ 0 w 1955827"/>
              <a:gd name="connsiteY3" fmla="*/ 1955826 h 1955826"/>
            </a:gdLst>
            <a:ahLst/>
            <a:cxnLst>
              <a:cxn ang="0">
                <a:pos x="connsiteX0" y="connsiteY0"/>
              </a:cxn>
              <a:cxn ang="0">
                <a:pos x="connsiteX1" y="connsiteY1"/>
              </a:cxn>
              <a:cxn ang="0">
                <a:pos x="connsiteX2" y="connsiteY2"/>
              </a:cxn>
              <a:cxn ang="0">
                <a:pos x="connsiteX3" y="connsiteY3"/>
              </a:cxn>
            </a:cxnLst>
            <a:rect l="l" t="t" r="r" b="b"/>
            <a:pathLst>
              <a:path w="1955827" h="1955826">
                <a:moveTo>
                  <a:pt x="0" y="0"/>
                </a:moveTo>
                <a:lnTo>
                  <a:pt x="1955827" y="0"/>
                </a:lnTo>
                <a:lnTo>
                  <a:pt x="1955827" y="1955826"/>
                </a:lnTo>
                <a:lnTo>
                  <a:pt x="0" y="1955826"/>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32" name="Picture Placeholder 31"/>
          <p:cNvSpPr>
            <a:spLocks noGrp="1"/>
          </p:cNvSpPr>
          <p:nvPr>
            <p:ph type="pic" sz="quarter" idx="19"/>
          </p:nvPr>
        </p:nvSpPr>
        <p:spPr>
          <a:xfrm>
            <a:off x="8321252" y="4136952"/>
            <a:ext cx="1955827" cy="1955826"/>
          </a:xfrm>
          <a:custGeom>
            <a:avLst/>
            <a:gdLst>
              <a:gd name="connsiteX0" fmla="*/ 0 w 1955827"/>
              <a:gd name="connsiteY0" fmla="*/ 0 h 1955826"/>
              <a:gd name="connsiteX1" fmla="*/ 1955827 w 1955827"/>
              <a:gd name="connsiteY1" fmla="*/ 0 h 1955826"/>
              <a:gd name="connsiteX2" fmla="*/ 1955827 w 1955827"/>
              <a:gd name="connsiteY2" fmla="*/ 1955826 h 1955826"/>
              <a:gd name="connsiteX3" fmla="*/ 0 w 1955827"/>
              <a:gd name="connsiteY3" fmla="*/ 1955826 h 1955826"/>
            </a:gdLst>
            <a:ahLst/>
            <a:cxnLst>
              <a:cxn ang="0">
                <a:pos x="connsiteX0" y="connsiteY0"/>
              </a:cxn>
              <a:cxn ang="0">
                <a:pos x="connsiteX1" y="connsiteY1"/>
              </a:cxn>
              <a:cxn ang="0">
                <a:pos x="connsiteX2" y="connsiteY2"/>
              </a:cxn>
              <a:cxn ang="0">
                <a:pos x="connsiteX3" y="connsiteY3"/>
              </a:cxn>
            </a:cxnLst>
            <a:rect l="l" t="t" r="r" b="b"/>
            <a:pathLst>
              <a:path w="1955827" h="1955826">
                <a:moveTo>
                  <a:pt x="0" y="0"/>
                </a:moveTo>
                <a:lnTo>
                  <a:pt x="1955827" y="0"/>
                </a:lnTo>
                <a:lnTo>
                  <a:pt x="1955827" y="1955826"/>
                </a:lnTo>
                <a:lnTo>
                  <a:pt x="0" y="1955826"/>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12" name="Slide Number Placeholder 5">
            <a:extLst>
              <a:ext uri="{FF2B5EF4-FFF2-40B4-BE49-F238E27FC236}">
                <a16:creationId xmlns:a16="http://schemas.microsoft.com/office/drawing/2014/main" id="{8CDE9451-5359-4243-A583-80F884A38BB0}"/>
              </a:ext>
            </a:extLst>
          </p:cNvPr>
          <p:cNvSpPr>
            <a:spLocks noGrp="1"/>
          </p:cNvSpPr>
          <p:nvPr>
            <p:ph type="sldNum" sz="quarter" idx="4"/>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
        <p:nvSpPr>
          <p:cNvPr id="13" name="Title 1">
            <a:extLst>
              <a:ext uri="{FF2B5EF4-FFF2-40B4-BE49-F238E27FC236}">
                <a16:creationId xmlns:a16="http://schemas.microsoft.com/office/drawing/2014/main" id="{2F08996A-923A-4583-8EE2-5197ACFDAFB1}"/>
              </a:ext>
            </a:extLst>
          </p:cNvPr>
          <p:cNvSpPr>
            <a:spLocks noGrp="1"/>
          </p:cNvSpPr>
          <p:nvPr>
            <p:ph type="title"/>
          </p:nvPr>
        </p:nvSpPr>
        <p:spPr>
          <a:xfrm>
            <a:off x="234836" y="365126"/>
            <a:ext cx="5564868" cy="464280"/>
          </a:xfrm>
        </p:spPr>
        <p:txBody>
          <a:bodyPr/>
          <a:lstStyle/>
          <a:p>
            <a:r>
              <a:rPr lang="en-US"/>
              <a:t>Click to edit Master title style</a:t>
            </a:r>
          </a:p>
        </p:txBody>
      </p:sp>
      <p:sp>
        <p:nvSpPr>
          <p:cNvPr id="18" name="Content Placeholder 12">
            <a:extLst>
              <a:ext uri="{FF2B5EF4-FFF2-40B4-BE49-F238E27FC236}">
                <a16:creationId xmlns:a16="http://schemas.microsoft.com/office/drawing/2014/main" id="{5FEEF24D-151D-43FD-8E4B-1F8CEA961FDE}"/>
              </a:ext>
            </a:extLst>
          </p:cNvPr>
          <p:cNvSpPr>
            <a:spLocks noGrp="1"/>
          </p:cNvSpPr>
          <p:nvPr>
            <p:ph sz="quarter" idx="10" hasCustomPrompt="1"/>
          </p:nvPr>
        </p:nvSpPr>
        <p:spPr>
          <a:xfrm>
            <a:off x="244475" y="6230208"/>
            <a:ext cx="8050213" cy="464280"/>
          </a:xfrm>
          <a:prstGeom prst="rect">
            <a:avLst/>
          </a:prstGeom>
        </p:spPr>
        <p:txBody>
          <a:bodyPr/>
          <a:lstStyle>
            <a:lvl1pPr>
              <a:defRPr sz="1200"/>
            </a:lvl1pPr>
          </a:lstStyle>
          <a:p>
            <a:pPr algn="l">
              <a:defRPr/>
            </a:pPr>
            <a:r>
              <a:rPr lang="en-CA">
                <a:solidFill>
                  <a:schemeClr val="tx1">
                    <a:lumMod val="65000"/>
                    <a:lumOff val="35000"/>
                  </a:schemeClr>
                </a:solidFill>
                <a:latin typeface="+mn-lt"/>
              </a:rPr>
              <a:t>Source: Nanos Research, RDD dual frame hybrid  telephone and online random survey, XX to XX,  2019, n=XXXX, accurate XX percentage points plus or minus, 19 times out of 20.</a:t>
            </a:r>
          </a:p>
        </p:txBody>
      </p:sp>
      <p:sp>
        <p:nvSpPr>
          <p:cNvPr id="19" name="Content Placeholder 14">
            <a:extLst>
              <a:ext uri="{FF2B5EF4-FFF2-40B4-BE49-F238E27FC236}">
                <a16:creationId xmlns:a16="http://schemas.microsoft.com/office/drawing/2014/main" id="{6F3CF84D-86FA-4F71-9307-082D57D681B6}"/>
              </a:ext>
            </a:extLst>
          </p:cNvPr>
          <p:cNvSpPr>
            <a:spLocks noGrp="1"/>
          </p:cNvSpPr>
          <p:nvPr>
            <p:ph sz="quarter" idx="11" hasCustomPrompt="1"/>
          </p:nvPr>
        </p:nvSpPr>
        <p:spPr>
          <a:xfrm>
            <a:off x="6302375" y="261938"/>
            <a:ext cx="5584825" cy="603250"/>
          </a:xfrm>
          <a:prstGeom prst="rect">
            <a:avLst/>
          </a:prstGeom>
        </p:spPr>
        <p:txBody>
          <a:bodyPr anchor="ctr"/>
          <a:lstStyle>
            <a:lvl1pPr>
              <a:defRPr/>
            </a:lvl1pPr>
          </a:lstStyle>
          <a:p>
            <a:pPr lvl="0"/>
            <a:r>
              <a:rPr lang="en-US"/>
              <a:t>Insert question</a:t>
            </a:r>
            <a:endParaRPr lang="en-CA"/>
          </a:p>
        </p:txBody>
      </p:sp>
    </p:spTree>
    <p:extLst>
      <p:ext uri="{BB962C8B-B14F-4D97-AF65-F5344CB8AC3E}">
        <p14:creationId xmlns:p14="http://schemas.microsoft.com/office/powerpoint/2010/main" val="26120465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725715" y="837126"/>
            <a:ext cx="6792685" cy="5254581"/>
          </a:xfrm>
          <a:custGeom>
            <a:avLst/>
            <a:gdLst>
              <a:gd name="connsiteX0" fmla="*/ 0 w 6792685"/>
              <a:gd name="connsiteY0" fmla="*/ 0 h 6858000"/>
              <a:gd name="connsiteX1" fmla="*/ 6792685 w 6792685"/>
              <a:gd name="connsiteY1" fmla="*/ 0 h 6858000"/>
              <a:gd name="connsiteX2" fmla="*/ 6792685 w 6792685"/>
              <a:gd name="connsiteY2" fmla="*/ 6858000 h 6858000"/>
              <a:gd name="connsiteX3" fmla="*/ 0 w 679268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92685" h="6858000">
                <a:moveTo>
                  <a:pt x="0" y="0"/>
                </a:moveTo>
                <a:lnTo>
                  <a:pt x="6792685" y="0"/>
                </a:lnTo>
                <a:lnTo>
                  <a:pt x="6792685"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5" name="Slide Number Placeholder 5">
            <a:extLst>
              <a:ext uri="{FF2B5EF4-FFF2-40B4-BE49-F238E27FC236}">
                <a16:creationId xmlns:a16="http://schemas.microsoft.com/office/drawing/2014/main" id="{0880D2D2-40D7-4BD7-A1F7-422EA00AE129}"/>
              </a:ext>
            </a:extLst>
          </p:cNvPr>
          <p:cNvSpPr>
            <a:spLocks noGrp="1"/>
          </p:cNvSpPr>
          <p:nvPr>
            <p:ph type="sldNum" sz="quarter" idx="4"/>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
        <p:nvSpPr>
          <p:cNvPr id="6" name="Title 1">
            <a:extLst>
              <a:ext uri="{FF2B5EF4-FFF2-40B4-BE49-F238E27FC236}">
                <a16:creationId xmlns:a16="http://schemas.microsoft.com/office/drawing/2014/main" id="{E1048283-6066-445C-9184-9CB6CD32D966}"/>
              </a:ext>
            </a:extLst>
          </p:cNvPr>
          <p:cNvSpPr>
            <a:spLocks noGrp="1"/>
          </p:cNvSpPr>
          <p:nvPr>
            <p:ph type="title"/>
          </p:nvPr>
        </p:nvSpPr>
        <p:spPr>
          <a:xfrm>
            <a:off x="234836" y="365126"/>
            <a:ext cx="5564868" cy="464280"/>
          </a:xfrm>
        </p:spPr>
        <p:txBody>
          <a:bodyPr/>
          <a:lstStyle/>
          <a:p>
            <a:r>
              <a:rPr lang="en-US"/>
              <a:t>Click to edit Master title style</a:t>
            </a:r>
          </a:p>
        </p:txBody>
      </p:sp>
      <p:sp>
        <p:nvSpPr>
          <p:cNvPr id="11" name="Content Placeholder 12">
            <a:extLst>
              <a:ext uri="{FF2B5EF4-FFF2-40B4-BE49-F238E27FC236}">
                <a16:creationId xmlns:a16="http://schemas.microsoft.com/office/drawing/2014/main" id="{60819991-F672-4AF7-BA64-E5652949F0C8}"/>
              </a:ext>
            </a:extLst>
          </p:cNvPr>
          <p:cNvSpPr>
            <a:spLocks noGrp="1"/>
          </p:cNvSpPr>
          <p:nvPr>
            <p:ph sz="quarter" idx="10" hasCustomPrompt="1"/>
          </p:nvPr>
        </p:nvSpPr>
        <p:spPr>
          <a:xfrm>
            <a:off x="244475" y="6230208"/>
            <a:ext cx="8050213" cy="464280"/>
          </a:xfrm>
          <a:prstGeom prst="rect">
            <a:avLst/>
          </a:prstGeom>
        </p:spPr>
        <p:txBody>
          <a:bodyPr/>
          <a:lstStyle>
            <a:lvl1pPr>
              <a:defRPr sz="1200"/>
            </a:lvl1pPr>
          </a:lstStyle>
          <a:p>
            <a:pPr algn="l">
              <a:defRPr/>
            </a:pPr>
            <a:r>
              <a:rPr lang="en-CA">
                <a:solidFill>
                  <a:schemeClr val="tx1">
                    <a:lumMod val="65000"/>
                    <a:lumOff val="35000"/>
                  </a:schemeClr>
                </a:solidFill>
                <a:latin typeface="+mn-lt"/>
              </a:rPr>
              <a:t>Source: Nanos Research, RDD dual frame hybrid  telephone and online random survey, XX to XX,  2019, n=XXXX, accurate XX percentage points plus or minus, 19 times out of 20.</a:t>
            </a:r>
          </a:p>
        </p:txBody>
      </p:sp>
      <p:sp>
        <p:nvSpPr>
          <p:cNvPr id="12" name="Content Placeholder 14">
            <a:extLst>
              <a:ext uri="{FF2B5EF4-FFF2-40B4-BE49-F238E27FC236}">
                <a16:creationId xmlns:a16="http://schemas.microsoft.com/office/drawing/2014/main" id="{3B62208B-E8D5-434F-9F27-0AB7DEF830D7}"/>
              </a:ext>
            </a:extLst>
          </p:cNvPr>
          <p:cNvSpPr>
            <a:spLocks noGrp="1"/>
          </p:cNvSpPr>
          <p:nvPr>
            <p:ph sz="quarter" idx="12" hasCustomPrompt="1"/>
          </p:nvPr>
        </p:nvSpPr>
        <p:spPr>
          <a:xfrm>
            <a:off x="6302375" y="261938"/>
            <a:ext cx="5584825" cy="603250"/>
          </a:xfrm>
          <a:prstGeom prst="rect">
            <a:avLst/>
          </a:prstGeom>
        </p:spPr>
        <p:txBody>
          <a:bodyPr anchor="ctr"/>
          <a:lstStyle>
            <a:lvl1pPr>
              <a:defRPr/>
            </a:lvl1pPr>
          </a:lstStyle>
          <a:p>
            <a:pPr lvl="0"/>
            <a:r>
              <a:rPr lang="en-US"/>
              <a:t>Insert question</a:t>
            </a:r>
            <a:endParaRPr lang="en-CA"/>
          </a:p>
        </p:txBody>
      </p:sp>
    </p:spTree>
    <p:extLst>
      <p:ext uri="{BB962C8B-B14F-4D97-AF65-F5344CB8AC3E}">
        <p14:creationId xmlns:p14="http://schemas.microsoft.com/office/powerpoint/2010/main" val="21929512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5185290" y="866408"/>
            <a:ext cx="3711060" cy="3731078"/>
          </a:xfrm>
          <a:custGeom>
            <a:avLst/>
            <a:gdLst>
              <a:gd name="connsiteX0" fmla="*/ 0 w 3711060"/>
              <a:gd name="connsiteY0" fmla="*/ 0 h 3731078"/>
              <a:gd name="connsiteX1" fmla="*/ 3711060 w 3711060"/>
              <a:gd name="connsiteY1" fmla="*/ 0 h 3731078"/>
              <a:gd name="connsiteX2" fmla="*/ 3711060 w 3711060"/>
              <a:gd name="connsiteY2" fmla="*/ 3731078 h 3731078"/>
              <a:gd name="connsiteX3" fmla="*/ 0 w 3711060"/>
              <a:gd name="connsiteY3" fmla="*/ 3731078 h 3731078"/>
            </a:gdLst>
            <a:ahLst/>
            <a:cxnLst>
              <a:cxn ang="0">
                <a:pos x="connsiteX0" y="connsiteY0"/>
              </a:cxn>
              <a:cxn ang="0">
                <a:pos x="connsiteX1" y="connsiteY1"/>
              </a:cxn>
              <a:cxn ang="0">
                <a:pos x="connsiteX2" y="connsiteY2"/>
              </a:cxn>
              <a:cxn ang="0">
                <a:pos x="connsiteX3" y="connsiteY3"/>
              </a:cxn>
            </a:cxnLst>
            <a:rect l="l" t="t" r="r" b="b"/>
            <a:pathLst>
              <a:path w="3711060" h="3731078">
                <a:moveTo>
                  <a:pt x="0" y="0"/>
                </a:moveTo>
                <a:lnTo>
                  <a:pt x="3711060" y="0"/>
                </a:lnTo>
                <a:lnTo>
                  <a:pt x="3711060" y="3731078"/>
                </a:lnTo>
                <a:lnTo>
                  <a:pt x="0" y="3731078"/>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11" name="Picture Placeholder 10"/>
          <p:cNvSpPr>
            <a:spLocks noGrp="1"/>
          </p:cNvSpPr>
          <p:nvPr>
            <p:ph type="pic" sz="quarter" idx="12"/>
          </p:nvPr>
        </p:nvSpPr>
        <p:spPr>
          <a:xfrm>
            <a:off x="9291357" y="866408"/>
            <a:ext cx="2523610" cy="3731078"/>
          </a:xfrm>
          <a:custGeom>
            <a:avLst/>
            <a:gdLst>
              <a:gd name="connsiteX0" fmla="*/ 0 w 2523610"/>
              <a:gd name="connsiteY0" fmla="*/ 0 h 3731078"/>
              <a:gd name="connsiteX1" fmla="*/ 2523610 w 2523610"/>
              <a:gd name="connsiteY1" fmla="*/ 0 h 3731078"/>
              <a:gd name="connsiteX2" fmla="*/ 2523610 w 2523610"/>
              <a:gd name="connsiteY2" fmla="*/ 3731078 h 3731078"/>
              <a:gd name="connsiteX3" fmla="*/ 0 w 2523610"/>
              <a:gd name="connsiteY3" fmla="*/ 3731078 h 3731078"/>
            </a:gdLst>
            <a:ahLst/>
            <a:cxnLst>
              <a:cxn ang="0">
                <a:pos x="connsiteX0" y="connsiteY0"/>
              </a:cxn>
              <a:cxn ang="0">
                <a:pos x="connsiteX1" y="connsiteY1"/>
              </a:cxn>
              <a:cxn ang="0">
                <a:pos x="connsiteX2" y="connsiteY2"/>
              </a:cxn>
              <a:cxn ang="0">
                <a:pos x="connsiteX3" y="connsiteY3"/>
              </a:cxn>
            </a:cxnLst>
            <a:rect l="l" t="t" r="r" b="b"/>
            <a:pathLst>
              <a:path w="2523610" h="3731078">
                <a:moveTo>
                  <a:pt x="0" y="0"/>
                </a:moveTo>
                <a:lnTo>
                  <a:pt x="2523610" y="0"/>
                </a:lnTo>
                <a:lnTo>
                  <a:pt x="2523610" y="3731078"/>
                </a:lnTo>
                <a:lnTo>
                  <a:pt x="0" y="3731078"/>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6" name="Slide Number Placeholder 5">
            <a:extLst>
              <a:ext uri="{FF2B5EF4-FFF2-40B4-BE49-F238E27FC236}">
                <a16:creationId xmlns:a16="http://schemas.microsoft.com/office/drawing/2014/main" id="{F2C61601-EE3E-4EC8-85DB-E214FD63FB06}"/>
              </a:ext>
            </a:extLst>
          </p:cNvPr>
          <p:cNvSpPr>
            <a:spLocks noGrp="1"/>
          </p:cNvSpPr>
          <p:nvPr>
            <p:ph type="sldNum" sz="quarter" idx="4"/>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
        <p:nvSpPr>
          <p:cNvPr id="7" name="Title 1">
            <a:extLst>
              <a:ext uri="{FF2B5EF4-FFF2-40B4-BE49-F238E27FC236}">
                <a16:creationId xmlns:a16="http://schemas.microsoft.com/office/drawing/2014/main" id="{83C92AF4-B000-4C48-819F-77C63C671BCA}"/>
              </a:ext>
            </a:extLst>
          </p:cNvPr>
          <p:cNvSpPr>
            <a:spLocks noGrp="1"/>
          </p:cNvSpPr>
          <p:nvPr>
            <p:ph type="title"/>
          </p:nvPr>
        </p:nvSpPr>
        <p:spPr>
          <a:xfrm>
            <a:off x="234836" y="365126"/>
            <a:ext cx="5564868" cy="464280"/>
          </a:xfrm>
        </p:spPr>
        <p:txBody>
          <a:bodyPr/>
          <a:lstStyle/>
          <a:p>
            <a:r>
              <a:rPr lang="en-US"/>
              <a:t>Click to edit Master title style</a:t>
            </a:r>
          </a:p>
        </p:txBody>
      </p:sp>
      <p:sp>
        <p:nvSpPr>
          <p:cNvPr id="13" name="Content Placeholder 12">
            <a:extLst>
              <a:ext uri="{FF2B5EF4-FFF2-40B4-BE49-F238E27FC236}">
                <a16:creationId xmlns:a16="http://schemas.microsoft.com/office/drawing/2014/main" id="{75E8C2E5-33F9-4C39-95A4-6633AA97FF79}"/>
              </a:ext>
            </a:extLst>
          </p:cNvPr>
          <p:cNvSpPr>
            <a:spLocks noGrp="1"/>
          </p:cNvSpPr>
          <p:nvPr>
            <p:ph sz="quarter" idx="10" hasCustomPrompt="1"/>
          </p:nvPr>
        </p:nvSpPr>
        <p:spPr>
          <a:xfrm>
            <a:off x="244475" y="6230208"/>
            <a:ext cx="8050213" cy="464280"/>
          </a:xfrm>
          <a:prstGeom prst="rect">
            <a:avLst/>
          </a:prstGeom>
        </p:spPr>
        <p:txBody>
          <a:bodyPr/>
          <a:lstStyle>
            <a:lvl1pPr>
              <a:defRPr sz="1200"/>
            </a:lvl1pPr>
          </a:lstStyle>
          <a:p>
            <a:pPr algn="l">
              <a:defRPr/>
            </a:pPr>
            <a:r>
              <a:rPr lang="en-CA">
                <a:solidFill>
                  <a:schemeClr val="tx1">
                    <a:lumMod val="65000"/>
                    <a:lumOff val="35000"/>
                  </a:schemeClr>
                </a:solidFill>
                <a:latin typeface="+mn-lt"/>
              </a:rPr>
              <a:t>Source: Nanos Research, RDD dual frame hybrid  telephone and online random survey, XX to XX,  2019, n=XXXX, accurate XX percentage points plus or minus, 19 times out of 20.</a:t>
            </a:r>
          </a:p>
        </p:txBody>
      </p:sp>
      <p:sp>
        <p:nvSpPr>
          <p:cNvPr id="14" name="Content Placeholder 14">
            <a:extLst>
              <a:ext uri="{FF2B5EF4-FFF2-40B4-BE49-F238E27FC236}">
                <a16:creationId xmlns:a16="http://schemas.microsoft.com/office/drawing/2014/main" id="{CDB7037C-05A2-42E9-9265-BC00B15E399D}"/>
              </a:ext>
            </a:extLst>
          </p:cNvPr>
          <p:cNvSpPr>
            <a:spLocks noGrp="1"/>
          </p:cNvSpPr>
          <p:nvPr>
            <p:ph sz="quarter" idx="13" hasCustomPrompt="1"/>
          </p:nvPr>
        </p:nvSpPr>
        <p:spPr>
          <a:xfrm>
            <a:off x="6302375" y="261938"/>
            <a:ext cx="5584825" cy="603250"/>
          </a:xfrm>
          <a:prstGeom prst="rect">
            <a:avLst/>
          </a:prstGeom>
        </p:spPr>
        <p:txBody>
          <a:bodyPr anchor="ctr"/>
          <a:lstStyle>
            <a:lvl1pPr>
              <a:defRPr/>
            </a:lvl1pPr>
          </a:lstStyle>
          <a:p>
            <a:pPr lvl="0"/>
            <a:r>
              <a:rPr lang="en-US"/>
              <a:t>Insert question</a:t>
            </a:r>
            <a:endParaRPr lang="en-CA"/>
          </a:p>
        </p:txBody>
      </p:sp>
    </p:spTree>
    <p:extLst>
      <p:ext uri="{BB962C8B-B14F-4D97-AF65-F5344CB8AC3E}">
        <p14:creationId xmlns:p14="http://schemas.microsoft.com/office/powerpoint/2010/main" val="32553929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0" y="901521"/>
            <a:ext cx="6096000" cy="512579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5" name="Slide Number Placeholder 5">
            <a:extLst>
              <a:ext uri="{FF2B5EF4-FFF2-40B4-BE49-F238E27FC236}">
                <a16:creationId xmlns:a16="http://schemas.microsoft.com/office/drawing/2014/main" id="{6111649B-2EFC-4972-AAC9-0D79C54C1B69}"/>
              </a:ext>
            </a:extLst>
          </p:cNvPr>
          <p:cNvSpPr>
            <a:spLocks noGrp="1"/>
          </p:cNvSpPr>
          <p:nvPr>
            <p:ph type="sldNum" sz="quarter" idx="4"/>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
        <p:nvSpPr>
          <p:cNvPr id="6" name="Title 1">
            <a:extLst>
              <a:ext uri="{FF2B5EF4-FFF2-40B4-BE49-F238E27FC236}">
                <a16:creationId xmlns:a16="http://schemas.microsoft.com/office/drawing/2014/main" id="{9120D070-0E8D-4B32-A5AE-BF32C50E0F8F}"/>
              </a:ext>
            </a:extLst>
          </p:cNvPr>
          <p:cNvSpPr>
            <a:spLocks noGrp="1"/>
          </p:cNvSpPr>
          <p:nvPr>
            <p:ph type="title"/>
          </p:nvPr>
        </p:nvSpPr>
        <p:spPr>
          <a:xfrm>
            <a:off x="234836" y="365126"/>
            <a:ext cx="5564868" cy="464280"/>
          </a:xfrm>
        </p:spPr>
        <p:txBody>
          <a:bodyPr/>
          <a:lstStyle/>
          <a:p>
            <a:r>
              <a:rPr lang="en-US"/>
              <a:t>Click to edit Master title style</a:t>
            </a:r>
          </a:p>
        </p:txBody>
      </p:sp>
      <p:sp>
        <p:nvSpPr>
          <p:cNvPr id="11" name="Content Placeholder 12">
            <a:extLst>
              <a:ext uri="{FF2B5EF4-FFF2-40B4-BE49-F238E27FC236}">
                <a16:creationId xmlns:a16="http://schemas.microsoft.com/office/drawing/2014/main" id="{F89BA0C7-593B-414A-8446-C9DF44B52CE2}"/>
              </a:ext>
            </a:extLst>
          </p:cNvPr>
          <p:cNvSpPr>
            <a:spLocks noGrp="1"/>
          </p:cNvSpPr>
          <p:nvPr>
            <p:ph sz="quarter" idx="10" hasCustomPrompt="1"/>
          </p:nvPr>
        </p:nvSpPr>
        <p:spPr>
          <a:xfrm>
            <a:off x="244475" y="6180462"/>
            <a:ext cx="8050213" cy="514025"/>
          </a:xfrm>
          <a:prstGeom prst="rect">
            <a:avLst/>
          </a:prstGeom>
        </p:spPr>
        <p:txBody>
          <a:bodyPr/>
          <a:lstStyle>
            <a:lvl1pPr>
              <a:defRPr sz="1200"/>
            </a:lvl1pPr>
          </a:lstStyle>
          <a:p>
            <a:pPr algn="l">
              <a:defRPr/>
            </a:pPr>
            <a:r>
              <a:rPr lang="en-CA">
                <a:solidFill>
                  <a:schemeClr val="tx1">
                    <a:lumMod val="65000"/>
                    <a:lumOff val="35000"/>
                  </a:schemeClr>
                </a:solidFill>
                <a:latin typeface="+mn-lt"/>
              </a:rPr>
              <a:t>Source: Nanos Research, RDD dual frame hybrid  telephone and online random survey, XX to XX,  2019, n=XXXX, accurate XX percentage points plus or minus, 19 times out of 20.</a:t>
            </a:r>
          </a:p>
        </p:txBody>
      </p:sp>
      <p:sp>
        <p:nvSpPr>
          <p:cNvPr id="12" name="Content Placeholder 14">
            <a:extLst>
              <a:ext uri="{FF2B5EF4-FFF2-40B4-BE49-F238E27FC236}">
                <a16:creationId xmlns:a16="http://schemas.microsoft.com/office/drawing/2014/main" id="{C69EA25A-B65B-4FC5-8B2A-1A23D4392114}"/>
              </a:ext>
            </a:extLst>
          </p:cNvPr>
          <p:cNvSpPr>
            <a:spLocks noGrp="1"/>
          </p:cNvSpPr>
          <p:nvPr>
            <p:ph sz="quarter" idx="12" hasCustomPrompt="1"/>
          </p:nvPr>
        </p:nvSpPr>
        <p:spPr>
          <a:xfrm>
            <a:off x="6302375" y="261938"/>
            <a:ext cx="5584825" cy="603250"/>
          </a:xfrm>
          <a:prstGeom prst="rect">
            <a:avLst/>
          </a:prstGeom>
        </p:spPr>
        <p:txBody>
          <a:bodyPr anchor="ctr"/>
          <a:lstStyle>
            <a:lvl1pPr>
              <a:defRPr/>
            </a:lvl1pPr>
          </a:lstStyle>
          <a:p>
            <a:pPr lvl="0"/>
            <a:r>
              <a:rPr lang="en-US"/>
              <a:t>Insert question</a:t>
            </a:r>
            <a:endParaRPr lang="en-CA"/>
          </a:p>
        </p:txBody>
      </p:sp>
    </p:spTree>
    <p:extLst>
      <p:ext uri="{BB962C8B-B14F-4D97-AF65-F5344CB8AC3E}">
        <p14:creationId xmlns:p14="http://schemas.microsoft.com/office/powerpoint/2010/main" val="7520688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a:xfrm>
            <a:off x="0" y="2279014"/>
            <a:ext cx="2554941" cy="2783541"/>
          </a:xfrm>
          <a:custGeom>
            <a:avLst/>
            <a:gdLst>
              <a:gd name="connsiteX0" fmla="*/ 0 w 2554941"/>
              <a:gd name="connsiteY0" fmla="*/ 0 h 2783541"/>
              <a:gd name="connsiteX1" fmla="*/ 2554941 w 2554941"/>
              <a:gd name="connsiteY1" fmla="*/ 0 h 2783541"/>
              <a:gd name="connsiteX2" fmla="*/ 2554941 w 2554941"/>
              <a:gd name="connsiteY2" fmla="*/ 2783541 h 2783541"/>
              <a:gd name="connsiteX3" fmla="*/ 0 w 2554941"/>
              <a:gd name="connsiteY3" fmla="*/ 2783541 h 2783541"/>
            </a:gdLst>
            <a:ahLst/>
            <a:cxnLst>
              <a:cxn ang="0">
                <a:pos x="connsiteX0" y="connsiteY0"/>
              </a:cxn>
              <a:cxn ang="0">
                <a:pos x="connsiteX1" y="connsiteY1"/>
              </a:cxn>
              <a:cxn ang="0">
                <a:pos x="connsiteX2" y="connsiteY2"/>
              </a:cxn>
              <a:cxn ang="0">
                <a:pos x="connsiteX3" y="connsiteY3"/>
              </a:cxn>
            </a:cxnLst>
            <a:rect l="l" t="t" r="r" b="b"/>
            <a:pathLst>
              <a:path w="2554941" h="2783541">
                <a:moveTo>
                  <a:pt x="0" y="0"/>
                </a:moveTo>
                <a:lnTo>
                  <a:pt x="2554941" y="0"/>
                </a:lnTo>
                <a:lnTo>
                  <a:pt x="2554941" y="2783541"/>
                </a:lnTo>
                <a:lnTo>
                  <a:pt x="0" y="2783541"/>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14" name="Picture Placeholder 13"/>
          <p:cNvSpPr>
            <a:spLocks noGrp="1"/>
          </p:cNvSpPr>
          <p:nvPr>
            <p:ph type="pic" sz="quarter" idx="13"/>
          </p:nvPr>
        </p:nvSpPr>
        <p:spPr>
          <a:xfrm>
            <a:off x="6629401" y="901519"/>
            <a:ext cx="2554941" cy="2783541"/>
          </a:xfrm>
          <a:custGeom>
            <a:avLst/>
            <a:gdLst>
              <a:gd name="connsiteX0" fmla="*/ 0 w 2554941"/>
              <a:gd name="connsiteY0" fmla="*/ 0 h 2783541"/>
              <a:gd name="connsiteX1" fmla="*/ 2554941 w 2554941"/>
              <a:gd name="connsiteY1" fmla="*/ 0 h 2783541"/>
              <a:gd name="connsiteX2" fmla="*/ 2554941 w 2554941"/>
              <a:gd name="connsiteY2" fmla="*/ 2783541 h 2783541"/>
              <a:gd name="connsiteX3" fmla="*/ 0 w 2554941"/>
              <a:gd name="connsiteY3" fmla="*/ 2783541 h 2783541"/>
            </a:gdLst>
            <a:ahLst/>
            <a:cxnLst>
              <a:cxn ang="0">
                <a:pos x="connsiteX0" y="connsiteY0"/>
              </a:cxn>
              <a:cxn ang="0">
                <a:pos x="connsiteX1" y="connsiteY1"/>
              </a:cxn>
              <a:cxn ang="0">
                <a:pos x="connsiteX2" y="connsiteY2"/>
              </a:cxn>
              <a:cxn ang="0">
                <a:pos x="connsiteX3" y="connsiteY3"/>
              </a:cxn>
            </a:cxnLst>
            <a:rect l="l" t="t" r="r" b="b"/>
            <a:pathLst>
              <a:path w="2554941" h="2783541">
                <a:moveTo>
                  <a:pt x="0" y="0"/>
                </a:moveTo>
                <a:lnTo>
                  <a:pt x="2554941" y="0"/>
                </a:lnTo>
                <a:lnTo>
                  <a:pt x="2554941" y="2783541"/>
                </a:lnTo>
                <a:lnTo>
                  <a:pt x="0" y="2783541"/>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13" name="Picture Placeholder 12"/>
          <p:cNvSpPr>
            <a:spLocks noGrp="1"/>
          </p:cNvSpPr>
          <p:nvPr>
            <p:ph type="pic" sz="quarter" idx="14"/>
          </p:nvPr>
        </p:nvSpPr>
        <p:spPr>
          <a:xfrm>
            <a:off x="9302207" y="3211577"/>
            <a:ext cx="2554941" cy="2783541"/>
          </a:xfrm>
          <a:custGeom>
            <a:avLst/>
            <a:gdLst>
              <a:gd name="connsiteX0" fmla="*/ 0 w 2554941"/>
              <a:gd name="connsiteY0" fmla="*/ 0 h 2783541"/>
              <a:gd name="connsiteX1" fmla="*/ 2554941 w 2554941"/>
              <a:gd name="connsiteY1" fmla="*/ 0 h 2783541"/>
              <a:gd name="connsiteX2" fmla="*/ 2554941 w 2554941"/>
              <a:gd name="connsiteY2" fmla="*/ 2783541 h 2783541"/>
              <a:gd name="connsiteX3" fmla="*/ 0 w 2554941"/>
              <a:gd name="connsiteY3" fmla="*/ 2783541 h 2783541"/>
            </a:gdLst>
            <a:ahLst/>
            <a:cxnLst>
              <a:cxn ang="0">
                <a:pos x="connsiteX0" y="connsiteY0"/>
              </a:cxn>
              <a:cxn ang="0">
                <a:pos x="connsiteX1" y="connsiteY1"/>
              </a:cxn>
              <a:cxn ang="0">
                <a:pos x="connsiteX2" y="connsiteY2"/>
              </a:cxn>
              <a:cxn ang="0">
                <a:pos x="connsiteX3" y="connsiteY3"/>
              </a:cxn>
            </a:cxnLst>
            <a:rect l="l" t="t" r="r" b="b"/>
            <a:pathLst>
              <a:path w="2554941" h="2783541">
                <a:moveTo>
                  <a:pt x="0" y="0"/>
                </a:moveTo>
                <a:lnTo>
                  <a:pt x="2554941" y="0"/>
                </a:lnTo>
                <a:lnTo>
                  <a:pt x="2554941" y="2783541"/>
                </a:lnTo>
                <a:lnTo>
                  <a:pt x="0" y="2783541"/>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7" name="Slide Number Placeholder 5">
            <a:extLst>
              <a:ext uri="{FF2B5EF4-FFF2-40B4-BE49-F238E27FC236}">
                <a16:creationId xmlns:a16="http://schemas.microsoft.com/office/drawing/2014/main" id="{5691F952-44FB-4AB3-A60F-3311CD53E0B6}"/>
              </a:ext>
            </a:extLst>
          </p:cNvPr>
          <p:cNvSpPr>
            <a:spLocks noGrp="1"/>
          </p:cNvSpPr>
          <p:nvPr>
            <p:ph type="sldNum" sz="quarter" idx="4"/>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
        <p:nvSpPr>
          <p:cNvPr id="8" name="Title 1">
            <a:extLst>
              <a:ext uri="{FF2B5EF4-FFF2-40B4-BE49-F238E27FC236}">
                <a16:creationId xmlns:a16="http://schemas.microsoft.com/office/drawing/2014/main" id="{D24AD5C8-0D59-4F8F-814E-35B4A9D5C7F6}"/>
              </a:ext>
            </a:extLst>
          </p:cNvPr>
          <p:cNvSpPr>
            <a:spLocks noGrp="1"/>
          </p:cNvSpPr>
          <p:nvPr>
            <p:ph type="title"/>
          </p:nvPr>
        </p:nvSpPr>
        <p:spPr>
          <a:xfrm>
            <a:off x="234836" y="365126"/>
            <a:ext cx="5564868" cy="464280"/>
          </a:xfrm>
        </p:spPr>
        <p:txBody>
          <a:bodyPr/>
          <a:lstStyle/>
          <a:p>
            <a:r>
              <a:rPr lang="en-US"/>
              <a:t>Click to edit Master title style</a:t>
            </a:r>
          </a:p>
        </p:txBody>
      </p:sp>
      <p:sp>
        <p:nvSpPr>
          <p:cNvPr id="16" name="Content Placeholder 12">
            <a:extLst>
              <a:ext uri="{FF2B5EF4-FFF2-40B4-BE49-F238E27FC236}">
                <a16:creationId xmlns:a16="http://schemas.microsoft.com/office/drawing/2014/main" id="{D3A167D0-D3C2-4F5C-B9C5-0558883662F0}"/>
              </a:ext>
            </a:extLst>
          </p:cNvPr>
          <p:cNvSpPr>
            <a:spLocks noGrp="1"/>
          </p:cNvSpPr>
          <p:nvPr>
            <p:ph sz="quarter" idx="10" hasCustomPrompt="1"/>
          </p:nvPr>
        </p:nvSpPr>
        <p:spPr>
          <a:xfrm>
            <a:off x="244475" y="6230206"/>
            <a:ext cx="8050213" cy="464281"/>
          </a:xfrm>
          <a:prstGeom prst="rect">
            <a:avLst/>
          </a:prstGeom>
        </p:spPr>
        <p:txBody>
          <a:bodyPr/>
          <a:lstStyle>
            <a:lvl1pPr>
              <a:defRPr sz="1200"/>
            </a:lvl1pPr>
          </a:lstStyle>
          <a:p>
            <a:pPr algn="l">
              <a:defRPr/>
            </a:pPr>
            <a:r>
              <a:rPr lang="en-CA">
                <a:solidFill>
                  <a:schemeClr val="tx1">
                    <a:lumMod val="65000"/>
                    <a:lumOff val="35000"/>
                  </a:schemeClr>
                </a:solidFill>
                <a:latin typeface="+mn-lt"/>
              </a:rPr>
              <a:t>Source: Nanos Research, RDD dual frame hybrid  telephone and online random survey, XX to XX,  2019, n=XXXX, accurate XX percentage points plus or minus, 19 times out of 20.</a:t>
            </a:r>
          </a:p>
        </p:txBody>
      </p:sp>
      <p:sp>
        <p:nvSpPr>
          <p:cNvPr id="17" name="Content Placeholder 14">
            <a:extLst>
              <a:ext uri="{FF2B5EF4-FFF2-40B4-BE49-F238E27FC236}">
                <a16:creationId xmlns:a16="http://schemas.microsoft.com/office/drawing/2014/main" id="{5551279D-07B3-46C3-99B0-C35A419D074D}"/>
              </a:ext>
            </a:extLst>
          </p:cNvPr>
          <p:cNvSpPr>
            <a:spLocks noGrp="1"/>
          </p:cNvSpPr>
          <p:nvPr>
            <p:ph sz="quarter" idx="11" hasCustomPrompt="1"/>
          </p:nvPr>
        </p:nvSpPr>
        <p:spPr>
          <a:xfrm>
            <a:off x="6302375" y="261938"/>
            <a:ext cx="5584825" cy="603250"/>
          </a:xfrm>
          <a:prstGeom prst="rect">
            <a:avLst/>
          </a:prstGeom>
        </p:spPr>
        <p:txBody>
          <a:bodyPr anchor="ctr"/>
          <a:lstStyle>
            <a:lvl1pPr>
              <a:defRPr/>
            </a:lvl1pPr>
          </a:lstStyle>
          <a:p>
            <a:pPr lvl="0"/>
            <a:r>
              <a:rPr lang="en-US"/>
              <a:t>Insert question</a:t>
            </a:r>
            <a:endParaRPr lang="en-CA"/>
          </a:p>
        </p:txBody>
      </p:sp>
    </p:spTree>
    <p:extLst>
      <p:ext uri="{BB962C8B-B14F-4D97-AF65-F5344CB8AC3E}">
        <p14:creationId xmlns:p14="http://schemas.microsoft.com/office/powerpoint/2010/main" val="33285015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4953000" y="859666"/>
            <a:ext cx="5448300" cy="5322193"/>
          </a:xfrm>
          <a:custGeom>
            <a:avLst/>
            <a:gdLst>
              <a:gd name="connsiteX0" fmla="*/ 0 w 5448300"/>
              <a:gd name="connsiteY0" fmla="*/ 0 h 5715000"/>
              <a:gd name="connsiteX1" fmla="*/ 5448300 w 5448300"/>
              <a:gd name="connsiteY1" fmla="*/ 0 h 5715000"/>
              <a:gd name="connsiteX2" fmla="*/ 5448300 w 5448300"/>
              <a:gd name="connsiteY2" fmla="*/ 5715000 h 5715000"/>
              <a:gd name="connsiteX3" fmla="*/ 0 w 5448300"/>
              <a:gd name="connsiteY3" fmla="*/ 5715000 h 5715000"/>
            </a:gdLst>
            <a:ahLst/>
            <a:cxnLst>
              <a:cxn ang="0">
                <a:pos x="connsiteX0" y="connsiteY0"/>
              </a:cxn>
              <a:cxn ang="0">
                <a:pos x="connsiteX1" y="connsiteY1"/>
              </a:cxn>
              <a:cxn ang="0">
                <a:pos x="connsiteX2" y="connsiteY2"/>
              </a:cxn>
              <a:cxn ang="0">
                <a:pos x="connsiteX3" y="connsiteY3"/>
              </a:cxn>
            </a:cxnLst>
            <a:rect l="l" t="t" r="r" b="b"/>
            <a:pathLst>
              <a:path w="5448300" h="5715000">
                <a:moveTo>
                  <a:pt x="0" y="0"/>
                </a:moveTo>
                <a:lnTo>
                  <a:pt x="5448300" y="0"/>
                </a:lnTo>
                <a:lnTo>
                  <a:pt x="5448300" y="5715000"/>
                </a:lnTo>
                <a:lnTo>
                  <a:pt x="0" y="5715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5" name="Slide Number Placeholder 5">
            <a:extLst>
              <a:ext uri="{FF2B5EF4-FFF2-40B4-BE49-F238E27FC236}">
                <a16:creationId xmlns:a16="http://schemas.microsoft.com/office/drawing/2014/main" id="{F0FF9DA2-8641-4646-BA17-5E440EC2CD63}"/>
              </a:ext>
            </a:extLst>
          </p:cNvPr>
          <p:cNvSpPr>
            <a:spLocks noGrp="1"/>
          </p:cNvSpPr>
          <p:nvPr>
            <p:ph type="sldNum" sz="quarter" idx="4"/>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
        <p:nvSpPr>
          <p:cNvPr id="6" name="Title 1">
            <a:extLst>
              <a:ext uri="{FF2B5EF4-FFF2-40B4-BE49-F238E27FC236}">
                <a16:creationId xmlns:a16="http://schemas.microsoft.com/office/drawing/2014/main" id="{A8B94064-04E4-425A-A3D3-F1EF730B341D}"/>
              </a:ext>
            </a:extLst>
          </p:cNvPr>
          <p:cNvSpPr>
            <a:spLocks noGrp="1"/>
          </p:cNvSpPr>
          <p:nvPr>
            <p:ph type="title"/>
          </p:nvPr>
        </p:nvSpPr>
        <p:spPr>
          <a:xfrm>
            <a:off x="234836" y="365126"/>
            <a:ext cx="5564868" cy="464280"/>
          </a:xfrm>
        </p:spPr>
        <p:txBody>
          <a:bodyPr/>
          <a:lstStyle/>
          <a:p>
            <a:r>
              <a:rPr lang="en-US"/>
              <a:t>Click to edit Master title style</a:t>
            </a:r>
          </a:p>
        </p:txBody>
      </p:sp>
      <p:sp>
        <p:nvSpPr>
          <p:cNvPr id="11" name="Content Placeholder 12">
            <a:extLst>
              <a:ext uri="{FF2B5EF4-FFF2-40B4-BE49-F238E27FC236}">
                <a16:creationId xmlns:a16="http://schemas.microsoft.com/office/drawing/2014/main" id="{33416A53-3CCF-4985-BFFA-E0181C0C62D0}"/>
              </a:ext>
            </a:extLst>
          </p:cNvPr>
          <p:cNvSpPr>
            <a:spLocks noGrp="1"/>
          </p:cNvSpPr>
          <p:nvPr>
            <p:ph sz="quarter" idx="10" hasCustomPrompt="1"/>
          </p:nvPr>
        </p:nvSpPr>
        <p:spPr>
          <a:xfrm>
            <a:off x="244475" y="6230206"/>
            <a:ext cx="8050213" cy="464281"/>
          </a:xfrm>
          <a:prstGeom prst="rect">
            <a:avLst/>
          </a:prstGeom>
        </p:spPr>
        <p:txBody>
          <a:bodyPr/>
          <a:lstStyle>
            <a:lvl1pPr>
              <a:defRPr sz="1200"/>
            </a:lvl1pPr>
          </a:lstStyle>
          <a:p>
            <a:pPr algn="l">
              <a:defRPr/>
            </a:pPr>
            <a:r>
              <a:rPr lang="en-CA">
                <a:solidFill>
                  <a:schemeClr val="tx1">
                    <a:lumMod val="65000"/>
                    <a:lumOff val="35000"/>
                  </a:schemeClr>
                </a:solidFill>
                <a:latin typeface="+mn-lt"/>
              </a:rPr>
              <a:t>Source: Nanos Research, RDD dual frame hybrid  telephone and online random survey, XX to XX,  2019, n=XXXX, accurate XX percentage points plus or minus, 19 times out of 20.</a:t>
            </a:r>
          </a:p>
        </p:txBody>
      </p:sp>
      <p:sp>
        <p:nvSpPr>
          <p:cNvPr id="12" name="Content Placeholder 14">
            <a:extLst>
              <a:ext uri="{FF2B5EF4-FFF2-40B4-BE49-F238E27FC236}">
                <a16:creationId xmlns:a16="http://schemas.microsoft.com/office/drawing/2014/main" id="{34115862-C1CB-4A07-940C-38085A704BE0}"/>
              </a:ext>
            </a:extLst>
          </p:cNvPr>
          <p:cNvSpPr>
            <a:spLocks noGrp="1"/>
          </p:cNvSpPr>
          <p:nvPr>
            <p:ph sz="quarter" idx="12" hasCustomPrompt="1"/>
          </p:nvPr>
        </p:nvSpPr>
        <p:spPr>
          <a:xfrm>
            <a:off x="6302375" y="261938"/>
            <a:ext cx="5584825" cy="603250"/>
          </a:xfrm>
          <a:prstGeom prst="rect">
            <a:avLst/>
          </a:prstGeom>
        </p:spPr>
        <p:txBody>
          <a:bodyPr anchor="ctr"/>
          <a:lstStyle>
            <a:lvl1pPr>
              <a:defRPr/>
            </a:lvl1pPr>
          </a:lstStyle>
          <a:p>
            <a:pPr lvl="0"/>
            <a:r>
              <a:rPr lang="en-US"/>
              <a:t>Insert question</a:t>
            </a:r>
            <a:endParaRPr lang="en-CA"/>
          </a:p>
        </p:txBody>
      </p:sp>
    </p:spTree>
    <p:extLst>
      <p:ext uri="{BB962C8B-B14F-4D97-AF65-F5344CB8AC3E}">
        <p14:creationId xmlns:p14="http://schemas.microsoft.com/office/powerpoint/2010/main" val="948833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5642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9" name="Picture Placeholder 7"/>
          <p:cNvSpPr>
            <a:spLocks noGrp="1"/>
          </p:cNvSpPr>
          <p:nvPr>
            <p:ph type="pic" sz="quarter" idx="12"/>
          </p:nvPr>
        </p:nvSpPr>
        <p:spPr>
          <a:xfrm rot="2700000">
            <a:off x="5216875" y="1882088"/>
            <a:ext cx="1758247" cy="3779620"/>
          </a:xfrm>
          <a:custGeom>
            <a:avLst/>
            <a:gdLst>
              <a:gd name="connsiteX0" fmla="*/ 243167 w 2120210"/>
              <a:gd name="connsiteY0" fmla="*/ 0 h 4557713"/>
              <a:gd name="connsiteX1" fmla="*/ 478970 w 2120210"/>
              <a:gd name="connsiteY1" fmla="*/ 0 h 4557713"/>
              <a:gd name="connsiteX2" fmla="*/ 478970 w 2120210"/>
              <a:gd name="connsiteY2" fmla="*/ 32785 h 4557713"/>
              <a:gd name="connsiteX3" fmla="*/ 614849 w 2120210"/>
              <a:gd name="connsiteY3" fmla="*/ 169627 h 4557713"/>
              <a:gd name="connsiteX4" fmla="*/ 1511217 w 2120210"/>
              <a:gd name="connsiteY4" fmla="*/ 169627 h 4557713"/>
              <a:gd name="connsiteX5" fmla="*/ 1647095 w 2120210"/>
              <a:gd name="connsiteY5" fmla="*/ 32785 h 4557713"/>
              <a:gd name="connsiteX6" fmla="*/ 1647095 w 2120210"/>
              <a:gd name="connsiteY6" fmla="*/ 0 h 4557713"/>
              <a:gd name="connsiteX7" fmla="*/ 1877044 w 2120210"/>
              <a:gd name="connsiteY7" fmla="*/ 0 h 4557713"/>
              <a:gd name="connsiteX8" fmla="*/ 2120210 w 2120210"/>
              <a:gd name="connsiteY8" fmla="*/ 244892 h 4557713"/>
              <a:gd name="connsiteX9" fmla="*/ 2120210 w 2120210"/>
              <a:gd name="connsiteY9" fmla="*/ 4312821 h 4557713"/>
              <a:gd name="connsiteX10" fmla="*/ 1877044 w 2120210"/>
              <a:gd name="connsiteY10" fmla="*/ 4557713 h 4557713"/>
              <a:gd name="connsiteX11" fmla="*/ 243167 w 2120210"/>
              <a:gd name="connsiteY11" fmla="*/ 4557713 h 4557713"/>
              <a:gd name="connsiteX12" fmla="*/ 0 w 2120210"/>
              <a:gd name="connsiteY12" fmla="*/ 4312821 h 4557713"/>
              <a:gd name="connsiteX13" fmla="*/ 0 w 2120210"/>
              <a:gd name="connsiteY13" fmla="*/ 244892 h 4557713"/>
              <a:gd name="connsiteX14" fmla="*/ 243167 w 2120210"/>
              <a:gd name="connsiteY14" fmla="*/ 0 h 455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0210" h="4557713">
                <a:moveTo>
                  <a:pt x="243167" y="0"/>
                </a:moveTo>
                <a:lnTo>
                  <a:pt x="478970" y="0"/>
                </a:lnTo>
                <a:lnTo>
                  <a:pt x="478970" y="32785"/>
                </a:lnTo>
                <a:cubicBezTo>
                  <a:pt x="478970" y="108361"/>
                  <a:pt x="539806" y="169627"/>
                  <a:pt x="614849" y="169627"/>
                </a:cubicBezTo>
                <a:lnTo>
                  <a:pt x="1511217" y="169627"/>
                </a:lnTo>
                <a:cubicBezTo>
                  <a:pt x="1586260" y="169627"/>
                  <a:pt x="1647095" y="108361"/>
                  <a:pt x="1647095" y="32785"/>
                </a:cubicBezTo>
                <a:lnTo>
                  <a:pt x="1647095" y="0"/>
                </a:lnTo>
                <a:lnTo>
                  <a:pt x="1877044" y="0"/>
                </a:lnTo>
                <a:cubicBezTo>
                  <a:pt x="2011342" y="0"/>
                  <a:pt x="2120210" y="109642"/>
                  <a:pt x="2120210" y="244892"/>
                </a:cubicBezTo>
                <a:lnTo>
                  <a:pt x="2120210" y="4312821"/>
                </a:lnTo>
                <a:cubicBezTo>
                  <a:pt x="2120210" y="4448072"/>
                  <a:pt x="2011342" y="4557713"/>
                  <a:pt x="1877044" y="4557713"/>
                </a:cubicBezTo>
                <a:lnTo>
                  <a:pt x="243167" y="4557713"/>
                </a:lnTo>
                <a:cubicBezTo>
                  <a:pt x="108869" y="4557713"/>
                  <a:pt x="0" y="4448072"/>
                  <a:pt x="0" y="4312821"/>
                </a:cubicBezTo>
                <a:lnTo>
                  <a:pt x="0" y="244892"/>
                </a:lnTo>
                <a:cubicBezTo>
                  <a:pt x="0" y="109642"/>
                  <a:pt x="108869" y="0"/>
                  <a:pt x="243167"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10" name="Picture Placeholder 7"/>
          <p:cNvSpPr>
            <a:spLocks noGrp="1"/>
          </p:cNvSpPr>
          <p:nvPr>
            <p:ph type="pic" sz="quarter" idx="13"/>
          </p:nvPr>
        </p:nvSpPr>
        <p:spPr>
          <a:xfrm rot="2700000">
            <a:off x="1359754" y="1882087"/>
            <a:ext cx="1758247" cy="3779620"/>
          </a:xfrm>
          <a:custGeom>
            <a:avLst/>
            <a:gdLst>
              <a:gd name="connsiteX0" fmla="*/ 243167 w 2120210"/>
              <a:gd name="connsiteY0" fmla="*/ 0 h 4557713"/>
              <a:gd name="connsiteX1" fmla="*/ 478970 w 2120210"/>
              <a:gd name="connsiteY1" fmla="*/ 0 h 4557713"/>
              <a:gd name="connsiteX2" fmla="*/ 478970 w 2120210"/>
              <a:gd name="connsiteY2" fmla="*/ 32785 h 4557713"/>
              <a:gd name="connsiteX3" fmla="*/ 614849 w 2120210"/>
              <a:gd name="connsiteY3" fmla="*/ 169627 h 4557713"/>
              <a:gd name="connsiteX4" fmla="*/ 1511217 w 2120210"/>
              <a:gd name="connsiteY4" fmla="*/ 169627 h 4557713"/>
              <a:gd name="connsiteX5" fmla="*/ 1647095 w 2120210"/>
              <a:gd name="connsiteY5" fmla="*/ 32785 h 4557713"/>
              <a:gd name="connsiteX6" fmla="*/ 1647095 w 2120210"/>
              <a:gd name="connsiteY6" fmla="*/ 0 h 4557713"/>
              <a:gd name="connsiteX7" fmla="*/ 1877044 w 2120210"/>
              <a:gd name="connsiteY7" fmla="*/ 0 h 4557713"/>
              <a:gd name="connsiteX8" fmla="*/ 2120210 w 2120210"/>
              <a:gd name="connsiteY8" fmla="*/ 244892 h 4557713"/>
              <a:gd name="connsiteX9" fmla="*/ 2120210 w 2120210"/>
              <a:gd name="connsiteY9" fmla="*/ 4312821 h 4557713"/>
              <a:gd name="connsiteX10" fmla="*/ 1877044 w 2120210"/>
              <a:gd name="connsiteY10" fmla="*/ 4557713 h 4557713"/>
              <a:gd name="connsiteX11" fmla="*/ 243167 w 2120210"/>
              <a:gd name="connsiteY11" fmla="*/ 4557713 h 4557713"/>
              <a:gd name="connsiteX12" fmla="*/ 0 w 2120210"/>
              <a:gd name="connsiteY12" fmla="*/ 4312821 h 4557713"/>
              <a:gd name="connsiteX13" fmla="*/ 0 w 2120210"/>
              <a:gd name="connsiteY13" fmla="*/ 244892 h 4557713"/>
              <a:gd name="connsiteX14" fmla="*/ 243167 w 2120210"/>
              <a:gd name="connsiteY14" fmla="*/ 0 h 455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0210" h="4557713">
                <a:moveTo>
                  <a:pt x="243167" y="0"/>
                </a:moveTo>
                <a:lnTo>
                  <a:pt x="478970" y="0"/>
                </a:lnTo>
                <a:lnTo>
                  <a:pt x="478970" y="32785"/>
                </a:lnTo>
                <a:cubicBezTo>
                  <a:pt x="478970" y="108361"/>
                  <a:pt x="539806" y="169627"/>
                  <a:pt x="614849" y="169627"/>
                </a:cubicBezTo>
                <a:lnTo>
                  <a:pt x="1511217" y="169627"/>
                </a:lnTo>
                <a:cubicBezTo>
                  <a:pt x="1586260" y="169627"/>
                  <a:pt x="1647095" y="108361"/>
                  <a:pt x="1647095" y="32785"/>
                </a:cubicBezTo>
                <a:lnTo>
                  <a:pt x="1647095" y="0"/>
                </a:lnTo>
                <a:lnTo>
                  <a:pt x="1877044" y="0"/>
                </a:lnTo>
                <a:cubicBezTo>
                  <a:pt x="2011342" y="0"/>
                  <a:pt x="2120210" y="109642"/>
                  <a:pt x="2120210" y="244892"/>
                </a:cubicBezTo>
                <a:lnTo>
                  <a:pt x="2120210" y="4312821"/>
                </a:lnTo>
                <a:cubicBezTo>
                  <a:pt x="2120210" y="4448072"/>
                  <a:pt x="2011342" y="4557713"/>
                  <a:pt x="1877044" y="4557713"/>
                </a:cubicBezTo>
                <a:lnTo>
                  <a:pt x="243167" y="4557713"/>
                </a:lnTo>
                <a:cubicBezTo>
                  <a:pt x="108869" y="4557713"/>
                  <a:pt x="0" y="4448072"/>
                  <a:pt x="0" y="4312821"/>
                </a:cubicBezTo>
                <a:lnTo>
                  <a:pt x="0" y="244892"/>
                </a:lnTo>
                <a:cubicBezTo>
                  <a:pt x="0" y="109642"/>
                  <a:pt x="108869" y="0"/>
                  <a:pt x="243167"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11" name="Picture Placeholder 7"/>
          <p:cNvSpPr>
            <a:spLocks noGrp="1"/>
          </p:cNvSpPr>
          <p:nvPr>
            <p:ph type="pic" sz="quarter" idx="14"/>
          </p:nvPr>
        </p:nvSpPr>
        <p:spPr>
          <a:xfrm rot="2700000">
            <a:off x="8997797" y="1882087"/>
            <a:ext cx="1758247" cy="3779620"/>
          </a:xfrm>
          <a:custGeom>
            <a:avLst/>
            <a:gdLst>
              <a:gd name="connsiteX0" fmla="*/ 243167 w 2120210"/>
              <a:gd name="connsiteY0" fmla="*/ 0 h 4557713"/>
              <a:gd name="connsiteX1" fmla="*/ 478970 w 2120210"/>
              <a:gd name="connsiteY1" fmla="*/ 0 h 4557713"/>
              <a:gd name="connsiteX2" fmla="*/ 478970 w 2120210"/>
              <a:gd name="connsiteY2" fmla="*/ 32785 h 4557713"/>
              <a:gd name="connsiteX3" fmla="*/ 614849 w 2120210"/>
              <a:gd name="connsiteY3" fmla="*/ 169627 h 4557713"/>
              <a:gd name="connsiteX4" fmla="*/ 1511217 w 2120210"/>
              <a:gd name="connsiteY4" fmla="*/ 169627 h 4557713"/>
              <a:gd name="connsiteX5" fmla="*/ 1647095 w 2120210"/>
              <a:gd name="connsiteY5" fmla="*/ 32785 h 4557713"/>
              <a:gd name="connsiteX6" fmla="*/ 1647095 w 2120210"/>
              <a:gd name="connsiteY6" fmla="*/ 0 h 4557713"/>
              <a:gd name="connsiteX7" fmla="*/ 1877044 w 2120210"/>
              <a:gd name="connsiteY7" fmla="*/ 0 h 4557713"/>
              <a:gd name="connsiteX8" fmla="*/ 2120210 w 2120210"/>
              <a:gd name="connsiteY8" fmla="*/ 244892 h 4557713"/>
              <a:gd name="connsiteX9" fmla="*/ 2120210 w 2120210"/>
              <a:gd name="connsiteY9" fmla="*/ 4312821 h 4557713"/>
              <a:gd name="connsiteX10" fmla="*/ 1877044 w 2120210"/>
              <a:gd name="connsiteY10" fmla="*/ 4557713 h 4557713"/>
              <a:gd name="connsiteX11" fmla="*/ 243167 w 2120210"/>
              <a:gd name="connsiteY11" fmla="*/ 4557713 h 4557713"/>
              <a:gd name="connsiteX12" fmla="*/ 0 w 2120210"/>
              <a:gd name="connsiteY12" fmla="*/ 4312821 h 4557713"/>
              <a:gd name="connsiteX13" fmla="*/ 0 w 2120210"/>
              <a:gd name="connsiteY13" fmla="*/ 244892 h 4557713"/>
              <a:gd name="connsiteX14" fmla="*/ 243167 w 2120210"/>
              <a:gd name="connsiteY14" fmla="*/ 0 h 455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0210" h="4557713">
                <a:moveTo>
                  <a:pt x="243167" y="0"/>
                </a:moveTo>
                <a:lnTo>
                  <a:pt x="478970" y="0"/>
                </a:lnTo>
                <a:lnTo>
                  <a:pt x="478970" y="32785"/>
                </a:lnTo>
                <a:cubicBezTo>
                  <a:pt x="478970" y="108361"/>
                  <a:pt x="539806" y="169627"/>
                  <a:pt x="614849" y="169627"/>
                </a:cubicBezTo>
                <a:lnTo>
                  <a:pt x="1511217" y="169627"/>
                </a:lnTo>
                <a:cubicBezTo>
                  <a:pt x="1586260" y="169627"/>
                  <a:pt x="1647095" y="108361"/>
                  <a:pt x="1647095" y="32785"/>
                </a:cubicBezTo>
                <a:lnTo>
                  <a:pt x="1647095" y="0"/>
                </a:lnTo>
                <a:lnTo>
                  <a:pt x="1877044" y="0"/>
                </a:lnTo>
                <a:cubicBezTo>
                  <a:pt x="2011342" y="0"/>
                  <a:pt x="2120210" y="109642"/>
                  <a:pt x="2120210" y="244892"/>
                </a:cubicBezTo>
                <a:lnTo>
                  <a:pt x="2120210" y="4312821"/>
                </a:lnTo>
                <a:cubicBezTo>
                  <a:pt x="2120210" y="4448072"/>
                  <a:pt x="2011342" y="4557713"/>
                  <a:pt x="1877044" y="4557713"/>
                </a:cubicBezTo>
                <a:lnTo>
                  <a:pt x="243167" y="4557713"/>
                </a:lnTo>
                <a:cubicBezTo>
                  <a:pt x="108869" y="4557713"/>
                  <a:pt x="0" y="4448072"/>
                  <a:pt x="0" y="4312821"/>
                </a:cubicBezTo>
                <a:lnTo>
                  <a:pt x="0" y="244892"/>
                </a:lnTo>
                <a:cubicBezTo>
                  <a:pt x="0" y="109642"/>
                  <a:pt x="108869" y="0"/>
                  <a:pt x="243167"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7" name="Slide Number Placeholder 5">
            <a:extLst>
              <a:ext uri="{FF2B5EF4-FFF2-40B4-BE49-F238E27FC236}">
                <a16:creationId xmlns:a16="http://schemas.microsoft.com/office/drawing/2014/main" id="{A03E8442-68E4-4E00-8267-4931C88604BE}"/>
              </a:ext>
            </a:extLst>
          </p:cNvPr>
          <p:cNvSpPr>
            <a:spLocks noGrp="1"/>
          </p:cNvSpPr>
          <p:nvPr>
            <p:ph type="sldNum" sz="quarter" idx="4"/>
          </p:nvPr>
        </p:nvSpPr>
        <p:spPr>
          <a:xfrm>
            <a:off x="11706895" y="10934"/>
            <a:ext cx="497983" cy="365125"/>
          </a:xfrm>
          <a:prstGeom prst="rect">
            <a:avLst/>
          </a:prstGeom>
        </p:spPr>
        <p:txBody>
          <a:bodyPr/>
          <a:lstStyle>
            <a:lvl1pPr algn="r">
              <a:defRPr sz="1200">
                <a:solidFill>
                  <a:schemeClr val="tx1">
                    <a:lumMod val="65000"/>
                    <a:lumOff val="35000"/>
                  </a:schemeClr>
                </a:solidFill>
              </a:defRPr>
            </a:lvl1pPr>
          </a:lstStyle>
          <a:p>
            <a:fld id="{242D271C-ADEA-4E6F-8D46-56EDED7409E0}" type="slidenum">
              <a:rPr lang="en-US" smtClean="0"/>
              <a:pPr/>
              <a:t>‹#›</a:t>
            </a:fld>
            <a:endParaRPr lang="en-US" sz="1200"/>
          </a:p>
        </p:txBody>
      </p:sp>
      <p:sp>
        <p:nvSpPr>
          <p:cNvPr id="8" name="Title 1">
            <a:extLst>
              <a:ext uri="{FF2B5EF4-FFF2-40B4-BE49-F238E27FC236}">
                <a16:creationId xmlns:a16="http://schemas.microsoft.com/office/drawing/2014/main" id="{9BDE9361-1CB9-4EA8-A2F5-D8BE88702F6C}"/>
              </a:ext>
            </a:extLst>
          </p:cNvPr>
          <p:cNvSpPr>
            <a:spLocks noGrp="1"/>
          </p:cNvSpPr>
          <p:nvPr>
            <p:ph type="title"/>
          </p:nvPr>
        </p:nvSpPr>
        <p:spPr>
          <a:xfrm>
            <a:off x="234836" y="365126"/>
            <a:ext cx="5564868" cy="464280"/>
          </a:xfrm>
        </p:spPr>
        <p:txBody>
          <a:bodyPr/>
          <a:lstStyle/>
          <a:p>
            <a:r>
              <a:rPr lang="en-US"/>
              <a:t>Click to edit Master title style</a:t>
            </a:r>
          </a:p>
        </p:txBody>
      </p:sp>
      <p:sp>
        <p:nvSpPr>
          <p:cNvPr id="15" name="Content Placeholder 12">
            <a:extLst>
              <a:ext uri="{FF2B5EF4-FFF2-40B4-BE49-F238E27FC236}">
                <a16:creationId xmlns:a16="http://schemas.microsoft.com/office/drawing/2014/main" id="{BB8A0A3E-451F-4F9D-AC1A-2A33094FACC6}"/>
              </a:ext>
            </a:extLst>
          </p:cNvPr>
          <p:cNvSpPr>
            <a:spLocks noGrp="1"/>
          </p:cNvSpPr>
          <p:nvPr>
            <p:ph sz="quarter" idx="10" hasCustomPrompt="1"/>
          </p:nvPr>
        </p:nvSpPr>
        <p:spPr>
          <a:xfrm>
            <a:off x="244475" y="6230208"/>
            <a:ext cx="8050213" cy="464280"/>
          </a:xfrm>
          <a:prstGeom prst="rect">
            <a:avLst/>
          </a:prstGeom>
        </p:spPr>
        <p:txBody>
          <a:bodyPr/>
          <a:lstStyle>
            <a:lvl1pPr>
              <a:defRPr sz="1200"/>
            </a:lvl1pPr>
          </a:lstStyle>
          <a:p>
            <a:pPr algn="l">
              <a:defRPr/>
            </a:pPr>
            <a:r>
              <a:rPr lang="en-CA">
                <a:solidFill>
                  <a:schemeClr val="tx1">
                    <a:lumMod val="65000"/>
                    <a:lumOff val="35000"/>
                  </a:schemeClr>
                </a:solidFill>
                <a:latin typeface="+mn-lt"/>
              </a:rPr>
              <a:t>Source: Nanos Research, RDD dual frame hybrid  telephone and online random survey, XX to XX,  2019, n=XXXX, accurate XX percentage points plus or minus, 19 times out of 20.</a:t>
            </a:r>
          </a:p>
        </p:txBody>
      </p:sp>
      <p:sp>
        <p:nvSpPr>
          <p:cNvPr id="16" name="Content Placeholder 14">
            <a:extLst>
              <a:ext uri="{FF2B5EF4-FFF2-40B4-BE49-F238E27FC236}">
                <a16:creationId xmlns:a16="http://schemas.microsoft.com/office/drawing/2014/main" id="{1DFBCC5B-F1F1-4D20-8473-14D906F186A1}"/>
              </a:ext>
            </a:extLst>
          </p:cNvPr>
          <p:cNvSpPr>
            <a:spLocks noGrp="1"/>
          </p:cNvSpPr>
          <p:nvPr>
            <p:ph sz="quarter" idx="11" hasCustomPrompt="1"/>
          </p:nvPr>
        </p:nvSpPr>
        <p:spPr>
          <a:xfrm>
            <a:off x="6302375" y="261938"/>
            <a:ext cx="5584825" cy="603250"/>
          </a:xfrm>
          <a:prstGeom prst="rect">
            <a:avLst/>
          </a:prstGeom>
        </p:spPr>
        <p:txBody>
          <a:bodyPr anchor="ctr"/>
          <a:lstStyle>
            <a:lvl1pPr>
              <a:defRPr/>
            </a:lvl1pPr>
          </a:lstStyle>
          <a:p>
            <a:pPr lvl="0"/>
            <a:r>
              <a:rPr lang="en-US"/>
              <a:t>Insert question</a:t>
            </a:r>
            <a:endParaRPr lang="en-CA"/>
          </a:p>
        </p:txBody>
      </p:sp>
    </p:spTree>
    <p:extLst>
      <p:ext uri="{BB962C8B-B14F-4D97-AF65-F5344CB8AC3E}">
        <p14:creationId xmlns:p14="http://schemas.microsoft.com/office/powerpoint/2010/main" val="17162966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Chart in Left Box - Picture on Right">
    <p:spTree>
      <p:nvGrpSpPr>
        <p:cNvPr id="1" name=""/>
        <p:cNvGrpSpPr/>
        <p:nvPr/>
      </p:nvGrpSpPr>
      <p:grpSpPr>
        <a:xfrm>
          <a:off x="0" y="0"/>
          <a:ext cx="0" cy="0"/>
          <a:chOff x="0" y="0"/>
          <a:chExt cx="0" cy="0"/>
        </a:xfrm>
      </p:grpSpPr>
      <p:sp>
        <p:nvSpPr>
          <p:cNvPr id="7" name="Text Placeholder 13">
            <a:extLst>
              <a:ext uri="{FF2B5EF4-FFF2-40B4-BE49-F238E27FC236}">
                <a16:creationId xmlns:a16="http://schemas.microsoft.com/office/drawing/2014/main" id="{B8A87943-10A5-FA9D-66D1-1C5A02EE1F9E}"/>
              </a:ext>
            </a:extLst>
          </p:cNvPr>
          <p:cNvSpPr>
            <a:spLocks noGrp="1"/>
          </p:cNvSpPr>
          <p:nvPr>
            <p:ph type="body" sz="quarter" idx="13" hasCustomPrompt="1"/>
          </p:nvPr>
        </p:nvSpPr>
        <p:spPr>
          <a:xfrm>
            <a:off x="270239" y="6244046"/>
            <a:ext cx="3770538" cy="305297"/>
          </a:xfrm>
          <a:prstGeom prst="rect">
            <a:avLst/>
          </a:prstGeom>
        </p:spPr>
        <p:txBody>
          <a:bodyPr/>
          <a:lstStyle>
            <a:lvl1pPr marL="0" indent="0">
              <a:buNone/>
              <a:defRPr sz="1400">
                <a:solidFill>
                  <a:schemeClr val="tx1"/>
                </a:solidFill>
              </a:defRPr>
            </a:lvl1pPr>
          </a:lstStyle>
          <a:p>
            <a:pPr lvl="0"/>
            <a:r>
              <a:rPr lang="en-US"/>
              <a:t>Q – [INSERT QUESTION]</a:t>
            </a:r>
            <a:endParaRPr lang="en-CA"/>
          </a:p>
        </p:txBody>
      </p:sp>
      <p:sp>
        <p:nvSpPr>
          <p:cNvPr id="8" name="Text Placeholder 15">
            <a:extLst>
              <a:ext uri="{FF2B5EF4-FFF2-40B4-BE49-F238E27FC236}">
                <a16:creationId xmlns:a16="http://schemas.microsoft.com/office/drawing/2014/main" id="{6AD403DD-5A04-C46F-64FF-3DAED345643F}"/>
              </a:ext>
            </a:extLst>
          </p:cNvPr>
          <p:cNvSpPr>
            <a:spLocks noGrp="1"/>
          </p:cNvSpPr>
          <p:nvPr>
            <p:ph type="body" sz="quarter" idx="14" hasCustomPrompt="1"/>
          </p:nvPr>
        </p:nvSpPr>
        <p:spPr>
          <a:xfrm>
            <a:off x="4963886" y="6244046"/>
            <a:ext cx="4537665" cy="374469"/>
          </a:xfrm>
          <a:prstGeom prst="rect">
            <a:avLst/>
          </a:prstGeom>
        </p:spPr>
        <p:txBody>
          <a:bodyPr/>
          <a:lstStyle>
            <a:lvl1pPr marL="0" indent="0">
              <a:buNone/>
              <a:defRPr sz="1200">
                <a:solidFill>
                  <a:schemeClr val="accent2"/>
                </a:solidFill>
              </a:defRPr>
            </a:lvl1pPr>
          </a:lstStyle>
          <a:p>
            <a:pPr lvl="0"/>
            <a:r>
              <a:rPr lang="en-US"/>
              <a:t>Source: Nanos Research, RDD dual frame hybrid  telephone and online random survey, XX to XX,  2022, n=XXXX, accurate X.X percentage points plus or minus, 19 times out of 20.</a:t>
            </a:r>
          </a:p>
        </p:txBody>
      </p:sp>
    </p:spTree>
    <p:extLst>
      <p:ext uri="{BB962C8B-B14F-4D97-AF65-F5344CB8AC3E}">
        <p14:creationId xmlns:p14="http://schemas.microsoft.com/office/powerpoint/2010/main" val="16838852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AAA22-58FF-91AC-3D06-43FE5E76264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D3D2246-E8F1-4A29-81DF-718F20CAE2F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79D8E26-2711-D2E1-C420-BF315A7A8882}"/>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5" name="Footer Placeholder 4">
            <a:extLst>
              <a:ext uri="{FF2B5EF4-FFF2-40B4-BE49-F238E27FC236}">
                <a16:creationId xmlns:a16="http://schemas.microsoft.com/office/drawing/2014/main" id="{9931AFA6-B733-64F5-B9F1-BB02BE39D7A5}"/>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5978A7C7-1BA0-F228-97D4-8921403078C7}"/>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39951050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8958E-1813-DB2C-AA3C-BDEBF06B57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77A8BCA-A1D7-8924-84FF-888F623329B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2F0403B-E857-76BA-D937-77E6B8A25DA8}"/>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5" name="Footer Placeholder 4">
            <a:extLst>
              <a:ext uri="{FF2B5EF4-FFF2-40B4-BE49-F238E27FC236}">
                <a16:creationId xmlns:a16="http://schemas.microsoft.com/office/drawing/2014/main" id="{9A7ACFE7-1129-2C37-11C0-24CFA023E72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10212252-CF90-0E69-FB81-5182ED38B60B}"/>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14739544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B5C3-14D5-A5CD-949C-BD3300BCE6F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A245D5B-7C86-2F67-F853-6ED015E15EC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3B328E-A7A4-94EB-D063-A33219001980}"/>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5" name="Footer Placeholder 4">
            <a:extLst>
              <a:ext uri="{FF2B5EF4-FFF2-40B4-BE49-F238E27FC236}">
                <a16:creationId xmlns:a16="http://schemas.microsoft.com/office/drawing/2014/main" id="{7E7581A3-E480-FBDF-214E-B98D21A42527}"/>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FDEF0B94-B21E-3CB9-6ECB-38F882887D8E}"/>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8940176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C7C95-C801-FA27-EBE8-C488C7CB29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F2F0361-0CE8-6883-3177-F15B42A1690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6AC3FDF-2429-A825-6D60-518725D5DAC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9ADF1CF-35F8-9452-4D64-AF40A22A0D6F}"/>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6" name="Footer Placeholder 5">
            <a:extLst>
              <a:ext uri="{FF2B5EF4-FFF2-40B4-BE49-F238E27FC236}">
                <a16:creationId xmlns:a16="http://schemas.microsoft.com/office/drawing/2014/main" id="{669EDAC5-A477-3805-9EAD-D5C573D4ADD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D07D3DF-D317-9BF8-9F82-53B84AF6B5C5}"/>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11757271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D2FBA-3890-64E4-2CFE-DCC1CDC0047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B4D1165-CEED-92FF-AE52-11F5EA3CB6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E469A0-C597-DF19-3762-8F380B419EC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09D3575-D7B5-E2AE-6393-7BDA01B7835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B2D308-100C-5FE4-912B-7610C4FE258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A02E6E4-CEE2-7C4B-02C9-14EE0A60F16A}"/>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8" name="Footer Placeholder 7">
            <a:extLst>
              <a:ext uri="{FF2B5EF4-FFF2-40B4-BE49-F238E27FC236}">
                <a16:creationId xmlns:a16="http://schemas.microsoft.com/office/drawing/2014/main" id="{385077D7-2D33-DCC9-2829-B684927072B7}"/>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9CC74734-A984-63A1-8CEF-9AB121E23196}"/>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24255974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4C0D8-4A97-D19A-70D5-344F7C952A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A92E0A8-EA27-45DF-EBD0-13A3CF7EE1D5}"/>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4" name="Footer Placeholder 3">
            <a:extLst>
              <a:ext uri="{FF2B5EF4-FFF2-40B4-BE49-F238E27FC236}">
                <a16:creationId xmlns:a16="http://schemas.microsoft.com/office/drawing/2014/main" id="{F4C58E80-D717-507E-0413-A3CC0AD57D2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CE61CEEE-4040-9954-3AFC-C0E0D7A5D5A4}"/>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41832788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E322DF-2848-164A-8E5B-27B0BB028701}"/>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3" name="Footer Placeholder 2">
            <a:extLst>
              <a:ext uri="{FF2B5EF4-FFF2-40B4-BE49-F238E27FC236}">
                <a16:creationId xmlns:a16="http://schemas.microsoft.com/office/drawing/2014/main" id="{ADE04DBE-1E42-BDDF-B93A-EB397532A7C6}"/>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A6BB21C9-5243-5744-EBA6-1D09FD20485F}"/>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315286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16279-FC14-51A9-53E3-8F47C29B31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4F8BB7C-3E5D-234F-5ED1-96E9A15D359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24DBF6B-895D-3243-A798-8021CB7CB03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1360A8-73C7-90A4-F553-64C13ABAE0D4}"/>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6" name="Footer Placeholder 5">
            <a:extLst>
              <a:ext uri="{FF2B5EF4-FFF2-40B4-BE49-F238E27FC236}">
                <a16:creationId xmlns:a16="http://schemas.microsoft.com/office/drawing/2014/main" id="{369CF383-7592-23B9-9F7D-D289E8E6102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40ED6FA6-83A2-4F95-2648-57C9BB868E64}"/>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4025926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95192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11081-F05F-8640-9105-7AF88270C65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9238194-829B-D9C6-615A-2A9FFD2C0E6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360449A-2A05-3A58-284B-5863389A6C5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150598-9E9F-EAD6-D30E-76768572E3F4}"/>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6" name="Footer Placeholder 5">
            <a:extLst>
              <a:ext uri="{FF2B5EF4-FFF2-40B4-BE49-F238E27FC236}">
                <a16:creationId xmlns:a16="http://schemas.microsoft.com/office/drawing/2014/main" id="{D0F87809-A614-71AA-6A0D-779F286743F3}"/>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C4A75251-230D-5CDA-37AC-0390C4E0E4A6}"/>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24257028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hart in Left Box - Picture on Right">
    <p:spTree>
      <p:nvGrpSpPr>
        <p:cNvPr id="1" name=""/>
        <p:cNvGrpSpPr/>
        <p:nvPr/>
      </p:nvGrpSpPr>
      <p:grpSpPr>
        <a:xfrm>
          <a:off x="0" y="0"/>
          <a:ext cx="0" cy="0"/>
          <a:chOff x="0" y="0"/>
          <a:chExt cx="0" cy="0"/>
        </a:xfrm>
      </p:grpSpPr>
      <p:sp>
        <p:nvSpPr>
          <p:cNvPr id="7" name="Text Placeholder 13">
            <a:extLst>
              <a:ext uri="{FF2B5EF4-FFF2-40B4-BE49-F238E27FC236}">
                <a16:creationId xmlns:a16="http://schemas.microsoft.com/office/drawing/2014/main" id="{B8A87943-10A5-FA9D-66D1-1C5A02EE1F9E}"/>
              </a:ext>
            </a:extLst>
          </p:cNvPr>
          <p:cNvSpPr>
            <a:spLocks noGrp="1"/>
          </p:cNvSpPr>
          <p:nvPr>
            <p:ph type="body" sz="quarter" idx="13" hasCustomPrompt="1"/>
          </p:nvPr>
        </p:nvSpPr>
        <p:spPr>
          <a:xfrm>
            <a:off x="270239" y="6244046"/>
            <a:ext cx="3770538" cy="305297"/>
          </a:xfrm>
          <a:prstGeom prst="rect">
            <a:avLst/>
          </a:prstGeom>
        </p:spPr>
        <p:txBody>
          <a:bodyPr/>
          <a:lstStyle>
            <a:lvl1pPr marL="0" indent="0">
              <a:buNone/>
              <a:defRPr sz="1400">
                <a:solidFill>
                  <a:schemeClr val="tx1"/>
                </a:solidFill>
              </a:defRPr>
            </a:lvl1pPr>
          </a:lstStyle>
          <a:p>
            <a:pPr lvl="0"/>
            <a:r>
              <a:rPr lang="en-US"/>
              <a:t>Q – [INSERT QUESTION]</a:t>
            </a:r>
            <a:endParaRPr lang="en-CA"/>
          </a:p>
        </p:txBody>
      </p:sp>
      <p:sp>
        <p:nvSpPr>
          <p:cNvPr id="8" name="Text Placeholder 15">
            <a:extLst>
              <a:ext uri="{FF2B5EF4-FFF2-40B4-BE49-F238E27FC236}">
                <a16:creationId xmlns:a16="http://schemas.microsoft.com/office/drawing/2014/main" id="{6AD403DD-5A04-C46F-64FF-3DAED345643F}"/>
              </a:ext>
            </a:extLst>
          </p:cNvPr>
          <p:cNvSpPr>
            <a:spLocks noGrp="1"/>
          </p:cNvSpPr>
          <p:nvPr>
            <p:ph type="body" sz="quarter" idx="14" hasCustomPrompt="1"/>
          </p:nvPr>
        </p:nvSpPr>
        <p:spPr>
          <a:xfrm>
            <a:off x="4963886" y="6244046"/>
            <a:ext cx="4537665" cy="374469"/>
          </a:xfrm>
          <a:prstGeom prst="rect">
            <a:avLst/>
          </a:prstGeom>
        </p:spPr>
        <p:txBody>
          <a:bodyPr/>
          <a:lstStyle>
            <a:lvl1pPr marL="0" indent="0">
              <a:buNone/>
              <a:defRPr sz="1200">
                <a:solidFill>
                  <a:schemeClr val="accent2"/>
                </a:solidFill>
              </a:defRPr>
            </a:lvl1pPr>
          </a:lstStyle>
          <a:p>
            <a:pPr lvl="0"/>
            <a:r>
              <a:rPr lang="en-US"/>
              <a:t>Source: Nanos Research, RDD dual frame hybrid  telephone and online random survey, XX to XX,  2022, n=XXXX, accurate X.X percentage points plus or minus, 19 times out of 20.</a:t>
            </a:r>
          </a:p>
        </p:txBody>
      </p:sp>
    </p:spTree>
    <p:extLst>
      <p:ext uri="{BB962C8B-B14F-4D97-AF65-F5344CB8AC3E}">
        <p14:creationId xmlns:p14="http://schemas.microsoft.com/office/powerpoint/2010/main" val="17109567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Key Findin in Left Box - Chart on 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60F310-9755-F790-7ACB-C332492CB58B}"/>
              </a:ext>
            </a:extLst>
          </p:cNvPr>
          <p:cNvSpPr/>
          <p:nvPr userDrawn="1"/>
        </p:nvSpPr>
        <p:spPr>
          <a:xfrm>
            <a:off x="0" y="0"/>
            <a:ext cx="484196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 Placeholder 13">
            <a:extLst>
              <a:ext uri="{FF2B5EF4-FFF2-40B4-BE49-F238E27FC236}">
                <a16:creationId xmlns:a16="http://schemas.microsoft.com/office/drawing/2014/main" id="{B8A87943-10A5-FA9D-66D1-1C5A02EE1F9E}"/>
              </a:ext>
            </a:extLst>
          </p:cNvPr>
          <p:cNvSpPr>
            <a:spLocks noGrp="1"/>
          </p:cNvSpPr>
          <p:nvPr>
            <p:ph type="body" sz="quarter" idx="13" hasCustomPrompt="1"/>
          </p:nvPr>
        </p:nvSpPr>
        <p:spPr>
          <a:xfrm>
            <a:off x="270239" y="6244046"/>
            <a:ext cx="3770538" cy="305297"/>
          </a:xfrm>
          <a:prstGeom prst="rect">
            <a:avLst/>
          </a:prstGeom>
        </p:spPr>
        <p:txBody>
          <a:bodyPr/>
          <a:lstStyle>
            <a:lvl1pPr marL="0" indent="0">
              <a:buNone/>
              <a:defRPr sz="1400">
                <a:solidFill>
                  <a:schemeClr val="tx1"/>
                </a:solidFill>
              </a:defRPr>
            </a:lvl1pPr>
          </a:lstStyle>
          <a:p>
            <a:pPr lvl="0"/>
            <a:r>
              <a:rPr lang="en-US"/>
              <a:t>Q – [INSERT QUESTION]</a:t>
            </a:r>
            <a:endParaRPr lang="en-CA"/>
          </a:p>
        </p:txBody>
      </p:sp>
      <p:sp>
        <p:nvSpPr>
          <p:cNvPr id="8" name="Text Placeholder 15">
            <a:extLst>
              <a:ext uri="{FF2B5EF4-FFF2-40B4-BE49-F238E27FC236}">
                <a16:creationId xmlns:a16="http://schemas.microsoft.com/office/drawing/2014/main" id="{6AD403DD-5A04-C46F-64FF-3DAED345643F}"/>
              </a:ext>
            </a:extLst>
          </p:cNvPr>
          <p:cNvSpPr>
            <a:spLocks noGrp="1"/>
          </p:cNvSpPr>
          <p:nvPr>
            <p:ph type="body" sz="quarter" idx="14" hasCustomPrompt="1"/>
          </p:nvPr>
        </p:nvSpPr>
        <p:spPr>
          <a:xfrm>
            <a:off x="4963886" y="6244046"/>
            <a:ext cx="4537665" cy="374469"/>
          </a:xfrm>
          <a:prstGeom prst="rect">
            <a:avLst/>
          </a:prstGeom>
        </p:spPr>
        <p:txBody>
          <a:bodyPr/>
          <a:lstStyle>
            <a:lvl1pPr marL="0" indent="0">
              <a:buNone/>
              <a:defRPr sz="1200">
                <a:solidFill>
                  <a:schemeClr val="accent2"/>
                </a:solidFill>
              </a:defRPr>
            </a:lvl1pPr>
          </a:lstStyle>
          <a:p>
            <a:pPr lvl="0"/>
            <a:r>
              <a:rPr lang="en-US"/>
              <a:t>Source: Nanos Research, RDD dual frame hybrid  telephone and online random survey, XX to XX,  2022, n=XXXX, accurate X.X percentage points plus or minus, 19 times out of 20.</a:t>
            </a:r>
          </a:p>
        </p:txBody>
      </p:sp>
      <p:pic>
        <p:nvPicPr>
          <p:cNvPr id="13" name="Picture 12">
            <a:extLst>
              <a:ext uri="{FF2B5EF4-FFF2-40B4-BE49-F238E27FC236}">
                <a16:creationId xmlns:a16="http://schemas.microsoft.com/office/drawing/2014/main" id="{CD2106D8-DD3C-4694-B05F-0C7E48BB99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62036" y="6254390"/>
            <a:ext cx="1096745" cy="354060"/>
          </a:xfrm>
          <a:prstGeom prst="rect">
            <a:avLst/>
          </a:prstGeom>
        </p:spPr>
      </p:pic>
    </p:spTree>
    <p:extLst>
      <p:ext uri="{BB962C8B-B14F-4D97-AF65-F5344CB8AC3E}">
        <p14:creationId xmlns:p14="http://schemas.microsoft.com/office/powerpoint/2010/main" val="5833672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Vertical Box and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ED7F7A5-D9EF-F64C-0D54-6E1462C748C3}"/>
              </a:ext>
            </a:extLst>
          </p:cNvPr>
          <p:cNvSpPr>
            <a:spLocks noGrp="1"/>
          </p:cNvSpPr>
          <p:nvPr>
            <p:ph type="pic" sz="quarter" idx="10"/>
          </p:nvPr>
        </p:nvSpPr>
        <p:spPr>
          <a:xfrm>
            <a:off x="0" y="0"/>
            <a:ext cx="3587750" cy="6858000"/>
          </a:xfrm>
          <a:prstGeom prst="rect">
            <a:avLst/>
          </a:prstGeom>
        </p:spPr>
        <p:txBody>
          <a:bodyPr/>
          <a:lstStyle/>
          <a:p>
            <a:endParaRPr lang="en-CA"/>
          </a:p>
        </p:txBody>
      </p:sp>
      <p:sp>
        <p:nvSpPr>
          <p:cNvPr id="14" name="Text Placeholder 13">
            <a:extLst>
              <a:ext uri="{FF2B5EF4-FFF2-40B4-BE49-F238E27FC236}">
                <a16:creationId xmlns:a16="http://schemas.microsoft.com/office/drawing/2014/main" id="{ED7A9819-5D26-97DF-31B1-B14ECFCBE195}"/>
              </a:ext>
            </a:extLst>
          </p:cNvPr>
          <p:cNvSpPr>
            <a:spLocks noGrp="1"/>
          </p:cNvSpPr>
          <p:nvPr>
            <p:ph type="body" sz="quarter" idx="12" hasCustomPrompt="1"/>
          </p:nvPr>
        </p:nvSpPr>
        <p:spPr>
          <a:xfrm>
            <a:off x="3762375" y="112714"/>
            <a:ext cx="7785191" cy="305297"/>
          </a:xfrm>
          <a:prstGeom prst="rect">
            <a:avLst/>
          </a:prstGeom>
        </p:spPr>
        <p:txBody>
          <a:bodyPr/>
          <a:lstStyle>
            <a:lvl1pPr marL="0" indent="0">
              <a:buNone/>
              <a:defRPr sz="1400">
                <a:solidFill>
                  <a:schemeClr val="accent2"/>
                </a:solidFill>
              </a:defRPr>
            </a:lvl1pPr>
          </a:lstStyle>
          <a:p>
            <a:pPr lvl="0"/>
            <a:r>
              <a:rPr lang="en-US"/>
              <a:t>Q – [INSERT QUESTION]</a:t>
            </a:r>
            <a:endParaRPr lang="en-CA"/>
          </a:p>
        </p:txBody>
      </p:sp>
      <p:sp>
        <p:nvSpPr>
          <p:cNvPr id="16" name="Text Placeholder 15">
            <a:extLst>
              <a:ext uri="{FF2B5EF4-FFF2-40B4-BE49-F238E27FC236}">
                <a16:creationId xmlns:a16="http://schemas.microsoft.com/office/drawing/2014/main" id="{0151C891-67B7-3155-FD7B-5429469596BB}"/>
              </a:ext>
            </a:extLst>
          </p:cNvPr>
          <p:cNvSpPr>
            <a:spLocks noGrp="1"/>
          </p:cNvSpPr>
          <p:nvPr>
            <p:ph type="body" sz="quarter" idx="13" hasCustomPrompt="1"/>
          </p:nvPr>
        </p:nvSpPr>
        <p:spPr>
          <a:xfrm>
            <a:off x="3587750" y="6296297"/>
            <a:ext cx="5774463" cy="374469"/>
          </a:xfrm>
          <a:prstGeom prst="rect">
            <a:avLst/>
          </a:prstGeom>
        </p:spPr>
        <p:txBody>
          <a:bodyPr/>
          <a:lstStyle>
            <a:lvl1pPr marL="0" indent="0">
              <a:buNone/>
              <a:defRPr sz="1200">
                <a:solidFill>
                  <a:schemeClr val="accent2"/>
                </a:solidFill>
              </a:defRPr>
            </a:lvl1pPr>
          </a:lstStyle>
          <a:p>
            <a:pPr lvl="0"/>
            <a:r>
              <a:rPr lang="en-US"/>
              <a:t>Source: Nanos Research, RDD dual frame hybrid  telephone and online random survey, XX to XX,  2022, n=XXXX, accurate X.X percentage points plus or minus, 19 times out of 20.</a:t>
            </a:r>
          </a:p>
        </p:txBody>
      </p:sp>
      <p:sp>
        <p:nvSpPr>
          <p:cNvPr id="19" name="Rectangle 18">
            <a:extLst>
              <a:ext uri="{FF2B5EF4-FFF2-40B4-BE49-F238E27FC236}">
                <a16:creationId xmlns:a16="http://schemas.microsoft.com/office/drawing/2014/main" id="{A9C1CFD3-B166-D125-10AB-2908727D9890}"/>
              </a:ext>
            </a:extLst>
          </p:cNvPr>
          <p:cNvSpPr/>
          <p:nvPr userDrawn="1"/>
        </p:nvSpPr>
        <p:spPr>
          <a:xfrm>
            <a:off x="2395538" y="905691"/>
            <a:ext cx="9796462" cy="5046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298332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Vertical Box and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ED7F7A5-D9EF-F64C-0D54-6E1462C748C3}"/>
              </a:ext>
            </a:extLst>
          </p:cNvPr>
          <p:cNvSpPr>
            <a:spLocks noGrp="1"/>
          </p:cNvSpPr>
          <p:nvPr>
            <p:ph type="pic" sz="quarter" idx="10"/>
          </p:nvPr>
        </p:nvSpPr>
        <p:spPr>
          <a:xfrm>
            <a:off x="0" y="0"/>
            <a:ext cx="3587750" cy="6858000"/>
          </a:xfrm>
          <a:prstGeom prst="rect">
            <a:avLst/>
          </a:prstGeom>
        </p:spPr>
        <p:txBody>
          <a:bodyPr/>
          <a:lstStyle/>
          <a:p>
            <a:endParaRPr lang="en-CA"/>
          </a:p>
        </p:txBody>
      </p:sp>
      <p:sp>
        <p:nvSpPr>
          <p:cNvPr id="14" name="Text Placeholder 13">
            <a:extLst>
              <a:ext uri="{FF2B5EF4-FFF2-40B4-BE49-F238E27FC236}">
                <a16:creationId xmlns:a16="http://schemas.microsoft.com/office/drawing/2014/main" id="{ED7A9819-5D26-97DF-31B1-B14ECFCBE195}"/>
              </a:ext>
            </a:extLst>
          </p:cNvPr>
          <p:cNvSpPr>
            <a:spLocks noGrp="1"/>
          </p:cNvSpPr>
          <p:nvPr>
            <p:ph type="body" sz="quarter" idx="12" hasCustomPrompt="1"/>
          </p:nvPr>
        </p:nvSpPr>
        <p:spPr>
          <a:xfrm>
            <a:off x="3762375" y="112714"/>
            <a:ext cx="7785191" cy="305297"/>
          </a:xfrm>
          <a:prstGeom prst="rect">
            <a:avLst/>
          </a:prstGeom>
        </p:spPr>
        <p:txBody>
          <a:bodyPr/>
          <a:lstStyle>
            <a:lvl1pPr marL="0" indent="0">
              <a:buNone/>
              <a:defRPr sz="1400">
                <a:solidFill>
                  <a:schemeClr val="accent2"/>
                </a:solidFill>
              </a:defRPr>
            </a:lvl1pPr>
          </a:lstStyle>
          <a:p>
            <a:pPr lvl="0"/>
            <a:r>
              <a:rPr lang="en-US"/>
              <a:t>Q – [INSERT QUESTION]</a:t>
            </a:r>
            <a:endParaRPr lang="en-CA"/>
          </a:p>
        </p:txBody>
      </p:sp>
      <p:sp>
        <p:nvSpPr>
          <p:cNvPr id="16" name="Text Placeholder 15">
            <a:extLst>
              <a:ext uri="{FF2B5EF4-FFF2-40B4-BE49-F238E27FC236}">
                <a16:creationId xmlns:a16="http://schemas.microsoft.com/office/drawing/2014/main" id="{0151C891-67B7-3155-FD7B-5429469596BB}"/>
              </a:ext>
            </a:extLst>
          </p:cNvPr>
          <p:cNvSpPr>
            <a:spLocks noGrp="1"/>
          </p:cNvSpPr>
          <p:nvPr>
            <p:ph type="body" sz="quarter" idx="13" hasCustomPrompt="1"/>
          </p:nvPr>
        </p:nvSpPr>
        <p:spPr>
          <a:xfrm>
            <a:off x="3587750" y="6296297"/>
            <a:ext cx="5774463" cy="374469"/>
          </a:xfrm>
          <a:prstGeom prst="rect">
            <a:avLst/>
          </a:prstGeom>
        </p:spPr>
        <p:txBody>
          <a:bodyPr/>
          <a:lstStyle>
            <a:lvl1pPr marL="0" indent="0">
              <a:buNone/>
              <a:defRPr sz="1200">
                <a:solidFill>
                  <a:schemeClr val="accent2"/>
                </a:solidFill>
              </a:defRPr>
            </a:lvl1pPr>
          </a:lstStyle>
          <a:p>
            <a:pPr lvl="0"/>
            <a:r>
              <a:rPr lang="en-US"/>
              <a:t>Source: Nanos Research, RDD dual frame hybrid  telephone and online random survey, XX to XX,  2022, n=XXXX, accurate X.X percentage points plus or minus, 19 times out of 20.</a:t>
            </a:r>
          </a:p>
        </p:txBody>
      </p:sp>
      <p:sp>
        <p:nvSpPr>
          <p:cNvPr id="19" name="Rectangle 18">
            <a:extLst>
              <a:ext uri="{FF2B5EF4-FFF2-40B4-BE49-F238E27FC236}">
                <a16:creationId xmlns:a16="http://schemas.microsoft.com/office/drawing/2014/main" id="{A9C1CFD3-B166-D125-10AB-2908727D9890}"/>
              </a:ext>
            </a:extLst>
          </p:cNvPr>
          <p:cNvSpPr/>
          <p:nvPr userDrawn="1"/>
        </p:nvSpPr>
        <p:spPr>
          <a:xfrm>
            <a:off x="2395538" y="905691"/>
            <a:ext cx="9796462" cy="5046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6" name="Chart 5" descr="Chart showing XXX">
            <a:extLst>
              <a:ext uri="{FF2B5EF4-FFF2-40B4-BE49-F238E27FC236}">
                <a16:creationId xmlns:a16="http://schemas.microsoft.com/office/drawing/2014/main" id="{1C4FD802-095B-419C-8611-84478EEC8FFE}"/>
              </a:ext>
            </a:extLst>
          </p:cNvPr>
          <p:cNvGraphicFramePr>
            <a:graphicFrameLocks/>
          </p:cNvGraphicFramePr>
          <p:nvPr userDrawn="1">
            <p:extLst>
              <p:ext uri="{D42A27DB-BD31-4B8C-83A1-F6EECF244321}">
                <p14:modId xmlns:p14="http://schemas.microsoft.com/office/powerpoint/2010/main" val="2055667509"/>
              </p:ext>
            </p:extLst>
          </p:nvPr>
        </p:nvGraphicFramePr>
        <p:xfrm>
          <a:off x="2682240" y="1606450"/>
          <a:ext cx="8960260" cy="4217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90128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0" y="-2"/>
            <a:ext cx="10782300" cy="6858002"/>
          </a:xfrm>
          <a:custGeom>
            <a:avLst/>
            <a:gdLst>
              <a:gd name="connsiteX0" fmla="*/ 0 w 5086350"/>
              <a:gd name="connsiteY0" fmla="*/ 0 h 3429000"/>
              <a:gd name="connsiteX1" fmla="*/ 5086350 w 5086350"/>
              <a:gd name="connsiteY1" fmla="*/ 0 h 3429000"/>
              <a:gd name="connsiteX2" fmla="*/ 5086350 w 5086350"/>
              <a:gd name="connsiteY2" fmla="*/ 3429000 h 3429000"/>
              <a:gd name="connsiteX3" fmla="*/ 0 w 5086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086350" h="3429000">
                <a:moveTo>
                  <a:pt x="0" y="0"/>
                </a:moveTo>
                <a:lnTo>
                  <a:pt x="5086350" y="0"/>
                </a:lnTo>
                <a:lnTo>
                  <a:pt x="5086350" y="3429000"/>
                </a:lnTo>
                <a:lnTo>
                  <a:pt x="0" y="3429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14377466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34836" y="329501"/>
            <a:ext cx="5564868" cy="535531"/>
          </a:xfrm>
        </p:spPr>
        <p:txBody>
          <a:bodyPr anchor="t" anchorCtr="0">
            <a:spAutoFit/>
          </a:bodyPr>
          <a:lstStyle/>
          <a:p>
            <a:r>
              <a:rPr lang="en-US"/>
              <a:t>Click to edit Master title style</a:t>
            </a:r>
          </a:p>
        </p:txBody>
      </p:sp>
      <p:sp>
        <p:nvSpPr>
          <p:cNvPr id="8" name="Slide Number Placeholder 5">
            <a:extLst>
              <a:ext uri="{FF2B5EF4-FFF2-40B4-BE49-F238E27FC236}">
                <a16:creationId xmlns:a16="http://schemas.microsoft.com/office/drawing/2014/main" id="{02D52A83-DD2E-4645-9A6E-C7215E49EA8F}"/>
              </a:ext>
            </a:extLst>
          </p:cNvPr>
          <p:cNvSpPr>
            <a:spLocks noGrp="1"/>
          </p:cNvSpPr>
          <p:nvPr>
            <p:ph type="sldNum" sz="quarter" idx="4"/>
          </p:nvPr>
        </p:nvSpPr>
        <p:spPr>
          <a:xfrm>
            <a:off x="11706895" y="10934"/>
            <a:ext cx="497983" cy="365125"/>
          </a:xfrm>
          <a:prstGeom prst="rect">
            <a:avLst/>
          </a:prstGeom>
        </p:spPr>
        <p:txBody>
          <a:bodyPr/>
          <a:lstStyle>
            <a:lvl1pPr algn="r">
              <a:defRPr sz="1200" b="1">
                <a:solidFill>
                  <a:schemeClr val="tx1">
                    <a:lumMod val="65000"/>
                    <a:lumOff val="35000"/>
                  </a:schemeClr>
                </a:solidFill>
              </a:defRPr>
            </a:lvl1pPr>
          </a:lstStyle>
          <a:p>
            <a:fld id="{242D271C-ADEA-4E6F-8D46-56EDED7409E0}" type="slidenum">
              <a:rPr lang="en-US" smtClean="0"/>
              <a:pPr/>
              <a:t>‹#›</a:t>
            </a:fld>
            <a:endParaRPr lang="en-US" b="1"/>
          </a:p>
        </p:txBody>
      </p:sp>
      <p:sp>
        <p:nvSpPr>
          <p:cNvPr id="14" name="Content Placeholder 14">
            <a:extLst>
              <a:ext uri="{FF2B5EF4-FFF2-40B4-BE49-F238E27FC236}">
                <a16:creationId xmlns:a16="http://schemas.microsoft.com/office/drawing/2014/main" id="{953937B4-1D34-4F95-8A95-37E118680385}"/>
              </a:ext>
            </a:extLst>
          </p:cNvPr>
          <p:cNvSpPr>
            <a:spLocks noGrp="1"/>
          </p:cNvSpPr>
          <p:nvPr>
            <p:ph sz="quarter" idx="11" hasCustomPrompt="1"/>
          </p:nvPr>
        </p:nvSpPr>
        <p:spPr>
          <a:xfrm>
            <a:off x="6302375" y="261938"/>
            <a:ext cx="5584825" cy="603250"/>
          </a:xfrm>
          <a:prstGeom prst="rect">
            <a:avLst/>
          </a:prstGeom>
        </p:spPr>
        <p:txBody>
          <a:bodyPr anchor="ctr"/>
          <a:lstStyle>
            <a:lvl1pPr>
              <a:defRPr/>
            </a:lvl1pPr>
          </a:lstStyle>
          <a:p>
            <a:pPr lvl="0"/>
            <a:r>
              <a:rPr lang="en-US"/>
              <a:t>Insert question</a:t>
            </a:r>
            <a:endParaRPr lang="en-CA"/>
          </a:p>
        </p:txBody>
      </p:sp>
    </p:spTree>
    <p:extLst>
      <p:ext uri="{BB962C8B-B14F-4D97-AF65-F5344CB8AC3E}">
        <p14:creationId xmlns:p14="http://schemas.microsoft.com/office/powerpoint/2010/main" val="39986065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AAA22-58FF-91AC-3D06-43FE5E76264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D3D2246-E8F1-4A29-81DF-718F20CAE2F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79D8E26-2711-D2E1-C420-BF315A7A8882}"/>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5" name="Footer Placeholder 4">
            <a:extLst>
              <a:ext uri="{FF2B5EF4-FFF2-40B4-BE49-F238E27FC236}">
                <a16:creationId xmlns:a16="http://schemas.microsoft.com/office/drawing/2014/main" id="{9931AFA6-B733-64F5-B9F1-BB02BE39D7A5}"/>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5978A7C7-1BA0-F228-97D4-8921403078C7}"/>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18947474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8958E-1813-DB2C-AA3C-BDEBF06B57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77A8BCA-A1D7-8924-84FF-888F623329B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2F0403B-E857-76BA-D937-77E6B8A25DA8}"/>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5" name="Footer Placeholder 4">
            <a:extLst>
              <a:ext uri="{FF2B5EF4-FFF2-40B4-BE49-F238E27FC236}">
                <a16:creationId xmlns:a16="http://schemas.microsoft.com/office/drawing/2014/main" id="{9A7ACFE7-1129-2C37-11C0-24CFA023E72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10212252-CF90-0E69-FB81-5182ED38B60B}"/>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18254413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B5C3-14D5-A5CD-949C-BD3300BCE6F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A245D5B-7C86-2F67-F853-6ED015E15EC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3B328E-A7A4-94EB-D063-A33219001980}"/>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5" name="Footer Placeholder 4">
            <a:extLst>
              <a:ext uri="{FF2B5EF4-FFF2-40B4-BE49-F238E27FC236}">
                <a16:creationId xmlns:a16="http://schemas.microsoft.com/office/drawing/2014/main" id="{7E7581A3-E480-FBDF-214E-B98D21A42527}"/>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FDEF0B94-B21E-3CB9-6ECB-38F882887D8E}"/>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1039793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614033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C7C95-C801-FA27-EBE8-C488C7CB29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F2F0361-0CE8-6883-3177-F15B42A1690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6AC3FDF-2429-A825-6D60-518725D5DAC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9ADF1CF-35F8-9452-4D64-AF40A22A0D6F}"/>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6" name="Footer Placeholder 5">
            <a:extLst>
              <a:ext uri="{FF2B5EF4-FFF2-40B4-BE49-F238E27FC236}">
                <a16:creationId xmlns:a16="http://schemas.microsoft.com/office/drawing/2014/main" id="{669EDAC5-A477-3805-9EAD-D5C573D4ADD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D07D3DF-D317-9BF8-9F82-53B84AF6B5C5}"/>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26026982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D2FBA-3890-64E4-2CFE-DCC1CDC0047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B4D1165-CEED-92FF-AE52-11F5EA3CB6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E469A0-C597-DF19-3762-8F380B419EC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09D3575-D7B5-E2AE-6393-7BDA01B7835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B2D308-100C-5FE4-912B-7610C4FE258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A02E6E4-CEE2-7C4B-02C9-14EE0A60F16A}"/>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8" name="Footer Placeholder 7">
            <a:extLst>
              <a:ext uri="{FF2B5EF4-FFF2-40B4-BE49-F238E27FC236}">
                <a16:creationId xmlns:a16="http://schemas.microsoft.com/office/drawing/2014/main" id="{385077D7-2D33-DCC9-2829-B684927072B7}"/>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9CC74734-A984-63A1-8CEF-9AB121E23196}"/>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5572601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4C0D8-4A97-D19A-70D5-344F7C952A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A92E0A8-EA27-45DF-EBD0-13A3CF7EE1D5}"/>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4" name="Footer Placeholder 3">
            <a:extLst>
              <a:ext uri="{FF2B5EF4-FFF2-40B4-BE49-F238E27FC236}">
                <a16:creationId xmlns:a16="http://schemas.microsoft.com/office/drawing/2014/main" id="{F4C58E80-D717-507E-0413-A3CC0AD57D2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CE61CEEE-4040-9954-3AFC-C0E0D7A5D5A4}"/>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4025156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E322DF-2848-164A-8E5B-27B0BB028701}"/>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3" name="Footer Placeholder 2">
            <a:extLst>
              <a:ext uri="{FF2B5EF4-FFF2-40B4-BE49-F238E27FC236}">
                <a16:creationId xmlns:a16="http://schemas.microsoft.com/office/drawing/2014/main" id="{ADE04DBE-1E42-BDDF-B93A-EB397532A7C6}"/>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A6BB21C9-5243-5744-EBA6-1D09FD20485F}"/>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10865958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16279-FC14-51A9-53E3-8F47C29B31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4F8BB7C-3E5D-234F-5ED1-96E9A15D359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24DBF6B-895D-3243-A798-8021CB7CB03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1360A8-73C7-90A4-F553-64C13ABAE0D4}"/>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6" name="Footer Placeholder 5">
            <a:extLst>
              <a:ext uri="{FF2B5EF4-FFF2-40B4-BE49-F238E27FC236}">
                <a16:creationId xmlns:a16="http://schemas.microsoft.com/office/drawing/2014/main" id="{369CF383-7592-23B9-9F7D-D289E8E6102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40ED6FA6-83A2-4F95-2648-57C9BB868E64}"/>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7065577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11081-F05F-8640-9105-7AF88270C65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9238194-829B-D9C6-615A-2A9FFD2C0E6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360449A-2A05-3A58-284B-5863389A6C5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150598-9E9F-EAD6-D30E-76768572E3F4}"/>
              </a:ext>
            </a:extLst>
          </p:cNvPr>
          <p:cNvSpPr>
            <a:spLocks noGrp="1"/>
          </p:cNvSpPr>
          <p:nvPr>
            <p:ph type="dt" sz="half" idx="10"/>
          </p:nvPr>
        </p:nvSpPr>
        <p:spPr>
          <a:xfrm>
            <a:off x="838200" y="6356350"/>
            <a:ext cx="2743200" cy="365125"/>
          </a:xfrm>
          <a:prstGeom prst="rect">
            <a:avLst/>
          </a:prstGeom>
        </p:spPr>
        <p:txBody>
          <a:bodyPr/>
          <a:lstStyle/>
          <a:p>
            <a:fld id="{2E3EADE9-AADB-42F6-A469-DF65A599836A}" type="datetimeFigureOut">
              <a:rPr lang="en-CA" smtClean="0"/>
              <a:t>2026-04-15</a:t>
            </a:fld>
            <a:endParaRPr lang="en-CA"/>
          </a:p>
        </p:txBody>
      </p:sp>
      <p:sp>
        <p:nvSpPr>
          <p:cNvPr id="6" name="Footer Placeholder 5">
            <a:extLst>
              <a:ext uri="{FF2B5EF4-FFF2-40B4-BE49-F238E27FC236}">
                <a16:creationId xmlns:a16="http://schemas.microsoft.com/office/drawing/2014/main" id="{D0F87809-A614-71AA-6A0D-779F286743F3}"/>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C4A75251-230D-5CDA-37AC-0390C4E0E4A6}"/>
              </a:ext>
            </a:extLst>
          </p:cNvPr>
          <p:cNvSpPr>
            <a:spLocks noGrp="1"/>
          </p:cNvSpPr>
          <p:nvPr>
            <p:ph type="sldNum" sz="quarter" idx="12"/>
          </p:nvPr>
        </p:nvSpPr>
        <p:spPr>
          <a:xfrm>
            <a:off x="8610600" y="6356350"/>
            <a:ext cx="2743200" cy="365125"/>
          </a:xfrm>
          <a:prstGeom prst="rect">
            <a:avLst/>
          </a:prstGeom>
        </p:spPr>
        <p:txBody>
          <a:bodyPr/>
          <a:lstStyle/>
          <a:p>
            <a:fld id="{9F042C0E-AF86-44BF-93FB-58C1EAD1EF43}" type="slidenum">
              <a:rPr lang="en-CA" smtClean="0"/>
              <a:t>‹#›</a:t>
            </a:fld>
            <a:endParaRPr lang="en-CA"/>
          </a:p>
        </p:txBody>
      </p:sp>
    </p:spTree>
    <p:extLst>
      <p:ext uri="{BB962C8B-B14F-4D97-AF65-F5344CB8AC3E}">
        <p14:creationId xmlns:p14="http://schemas.microsoft.com/office/powerpoint/2010/main" val="26707756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hart in Left Box - Picture on Right">
    <p:spTree>
      <p:nvGrpSpPr>
        <p:cNvPr id="1" name=""/>
        <p:cNvGrpSpPr/>
        <p:nvPr/>
      </p:nvGrpSpPr>
      <p:grpSpPr>
        <a:xfrm>
          <a:off x="0" y="0"/>
          <a:ext cx="0" cy="0"/>
          <a:chOff x="0" y="0"/>
          <a:chExt cx="0" cy="0"/>
        </a:xfrm>
      </p:grpSpPr>
      <p:sp>
        <p:nvSpPr>
          <p:cNvPr id="7" name="Text Placeholder 13">
            <a:extLst>
              <a:ext uri="{FF2B5EF4-FFF2-40B4-BE49-F238E27FC236}">
                <a16:creationId xmlns:a16="http://schemas.microsoft.com/office/drawing/2014/main" id="{B8A87943-10A5-FA9D-66D1-1C5A02EE1F9E}"/>
              </a:ext>
            </a:extLst>
          </p:cNvPr>
          <p:cNvSpPr>
            <a:spLocks noGrp="1"/>
          </p:cNvSpPr>
          <p:nvPr>
            <p:ph type="body" sz="quarter" idx="13" hasCustomPrompt="1"/>
          </p:nvPr>
        </p:nvSpPr>
        <p:spPr>
          <a:xfrm>
            <a:off x="270239" y="6244046"/>
            <a:ext cx="3770538" cy="305297"/>
          </a:xfrm>
          <a:prstGeom prst="rect">
            <a:avLst/>
          </a:prstGeom>
        </p:spPr>
        <p:txBody>
          <a:bodyPr/>
          <a:lstStyle>
            <a:lvl1pPr marL="0" indent="0">
              <a:buNone/>
              <a:defRPr sz="1400">
                <a:solidFill>
                  <a:schemeClr val="tx1"/>
                </a:solidFill>
              </a:defRPr>
            </a:lvl1pPr>
          </a:lstStyle>
          <a:p>
            <a:pPr lvl="0"/>
            <a:r>
              <a:rPr lang="en-US"/>
              <a:t>Q – [INSERT QUESTION]</a:t>
            </a:r>
            <a:endParaRPr lang="en-CA"/>
          </a:p>
        </p:txBody>
      </p:sp>
      <p:sp>
        <p:nvSpPr>
          <p:cNvPr id="8" name="Text Placeholder 15">
            <a:extLst>
              <a:ext uri="{FF2B5EF4-FFF2-40B4-BE49-F238E27FC236}">
                <a16:creationId xmlns:a16="http://schemas.microsoft.com/office/drawing/2014/main" id="{6AD403DD-5A04-C46F-64FF-3DAED345643F}"/>
              </a:ext>
            </a:extLst>
          </p:cNvPr>
          <p:cNvSpPr>
            <a:spLocks noGrp="1"/>
          </p:cNvSpPr>
          <p:nvPr>
            <p:ph type="body" sz="quarter" idx="14" hasCustomPrompt="1"/>
          </p:nvPr>
        </p:nvSpPr>
        <p:spPr>
          <a:xfrm>
            <a:off x="4963886" y="6244046"/>
            <a:ext cx="4537665" cy="374469"/>
          </a:xfrm>
          <a:prstGeom prst="rect">
            <a:avLst/>
          </a:prstGeom>
        </p:spPr>
        <p:txBody>
          <a:bodyPr/>
          <a:lstStyle>
            <a:lvl1pPr marL="0" indent="0">
              <a:buNone/>
              <a:defRPr sz="1200">
                <a:solidFill>
                  <a:schemeClr val="accent2"/>
                </a:solidFill>
              </a:defRPr>
            </a:lvl1pPr>
          </a:lstStyle>
          <a:p>
            <a:pPr lvl="0"/>
            <a:r>
              <a:rPr lang="en-US"/>
              <a:t>Source: Nanos Research, RDD dual frame hybrid  telephone and online random survey, XX to XX,  2022, n=XXXX, accurate X.X percentage points plus or minus, 19 times out of 20.</a:t>
            </a:r>
          </a:p>
        </p:txBody>
      </p:sp>
    </p:spTree>
    <p:extLst>
      <p:ext uri="{BB962C8B-B14F-4D97-AF65-F5344CB8AC3E}">
        <p14:creationId xmlns:p14="http://schemas.microsoft.com/office/powerpoint/2010/main" val="14762127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Key Findin in Left Box - Chart on 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60F310-9755-F790-7ACB-C332492CB58B}"/>
              </a:ext>
            </a:extLst>
          </p:cNvPr>
          <p:cNvSpPr/>
          <p:nvPr userDrawn="1"/>
        </p:nvSpPr>
        <p:spPr>
          <a:xfrm>
            <a:off x="0" y="0"/>
            <a:ext cx="4841966"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 Placeholder 13">
            <a:extLst>
              <a:ext uri="{FF2B5EF4-FFF2-40B4-BE49-F238E27FC236}">
                <a16:creationId xmlns:a16="http://schemas.microsoft.com/office/drawing/2014/main" id="{B8A87943-10A5-FA9D-66D1-1C5A02EE1F9E}"/>
              </a:ext>
            </a:extLst>
          </p:cNvPr>
          <p:cNvSpPr>
            <a:spLocks noGrp="1"/>
          </p:cNvSpPr>
          <p:nvPr>
            <p:ph type="body" sz="quarter" idx="13" hasCustomPrompt="1"/>
          </p:nvPr>
        </p:nvSpPr>
        <p:spPr>
          <a:xfrm>
            <a:off x="270239" y="6244046"/>
            <a:ext cx="3770538" cy="305297"/>
          </a:xfrm>
          <a:prstGeom prst="rect">
            <a:avLst/>
          </a:prstGeom>
        </p:spPr>
        <p:txBody>
          <a:bodyPr/>
          <a:lstStyle>
            <a:lvl1pPr marL="0" indent="0">
              <a:buNone/>
              <a:defRPr sz="1400">
                <a:solidFill>
                  <a:schemeClr val="tx1"/>
                </a:solidFill>
              </a:defRPr>
            </a:lvl1pPr>
          </a:lstStyle>
          <a:p>
            <a:pPr lvl="0"/>
            <a:r>
              <a:rPr lang="en-US"/>
              <a:t>Q – [INSERT QUESTION]</a:t>
            </a:r>
            <a:endParaRPr lang="en-CA"/>
          </a:p>
        </p:txBody>
      </p:sp>
      <p:sp>
        <p:nvSpPr>
          <p:cNvPr id="8" name="Text Placeholder 15">
            <a:extLst>
              <a:ext uri="{FF2B5EF4-FFF2-40B4-BE49-F238E27FC236}">
                <a16:creationId xmlns:a16="http://schemas.microsoft.com/office/drawing/2014/main" id="{6AD403DD-5A04-C46F-64FF-3DAED345643F}"/>
              </a:ext>
            </a:extLst>
          </p:cNvPr>
          <p:cNvSpPr>
            <a:spLocks noGrp="1"/>
          </p:cNvSpPr>
          <p:nvPr>
            <p:ph type="body" sz="quarter" idx="14" hasCustomPrompt="1"/>
          </p:nvPr>
        </p:nvSpPr>
        <p:spPr>
          <a:xfrm>
            <a:off x="4963886" y="6244046"/>
            <a:ext cx="4537665" cy="374469"/>
          </a:xfrm>
          <a:prstGeom prst="rect">
            <a:avLst/>
          </a:prstGeom>
        </p:spPr>
        <p:txBody>
          <a:bodyPr/>
          <a:lstStyle>
            <a:lvl1pPr marL="0" indent="0">
              <a:buNone/>
              <a:defRPr sz="1200">
                <a:solidFill>
                  <a:schemeClr val="accent2"/>
                </a:solidFill>
              </a:defRPr>
            </a:lvl1pPr>
          </a:lstStyle>
          <a:p>
            <a:pPr lvl="0"/>
            <a:r>
              <a:rPr lang="en-US"/>
              <a:t>Source: Nanos Research, RDD dual frame hybrid  telephone and online random survey, XX to XX,  2022, n=XXXX, accurate X.X percentage points plus or minus, 19 times out of 20.</a:t>
            </a:r>
          </a:p>
        </p:txBody>
      </p:sp>
      <p:pic>
        <p:nvPicPr>
          <p:cNvPr id="13" name="Picture 12">
            <a:extLst>
              <a:ext uri="{FF2B5EF4-FFF2-40B4-BE49-F238E27FC236}">
                <a16:creationId xmlns:a16="http://schemas.microsoft.com/office/drawing/2014/main" id="{CD2106D8-DD3C-4694-B05F-0C7E48BB99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62036" y="6254390"/>
            <a:ext cx="1096745" cy="354060"/>
          </a:xfrm>
          <a:prstGeom prst="rect">
            <a:avLst/>
          </a:prstGeom>
        </p:spPr>
      </p:pic>
      <p:sp>
        <p:nvSpPr>
          <p:cNvPr id="2" name="Rectangle 1">
            <a:extLst>
              <a:ext uri="{FF2B5EF4-FFF2-40B4-BE49-F238E27FC236}">
                <a16:creationId xmlns:a16="http://schemas.microsoft.com/office/drawing/2014/main" id="{EE3608EC-D1FA-4E88-807B-BF142FC77259}"/>
              </a:ext>
            </a:extLst>
          </p:cNvPr>
          <p:cNvSpPr/>
          <p:nvPr userDrawn="1"/>
        </p:nvSpPr>
        <p:spPr>
          <a:xfrm>
            <a:off x="9501551" y="6244046"/>
            <a:ext cx="1383326" cy="374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descr="A picture containing meter&#10;&#10;Description automatically generated">
            <a:extLst>
              <a:ext uri="{FF2B5EF4-FFF2-40B4-BE49-F238E27FC236}">
                <a16:creationId xmlns:a16="http://schemas.microsoft.com/office/drawing/2014/main" id="{08B45599-4797-48C4-98CA-9D67A062A57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50034" y="6221260"/>
            <a:ext cx="1265905" cy="420320"/>
          </a:xfrm>
          <a:prstGeom prst="rect">
            <a:avLst/>
          </a:prstGeom>
        </p:spPr>
      </p:pic>
    </p:spTree>
    <p:extLst>
      <p:ext uri="{BB962C8B-B14F-4D97-AF65-F5344CB8AC3E}">
        <p14:creationId xmlns:p14="http://schemas.microsoft.com/office/powerpoint/2010/main" val="26912126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Vertical Box and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ED7F7A5-D9EF-F64C-0D54-6E1462C748C3}"/>
              </a:ext>
            </a:extLst>
          </p:cNvPr>
          <p:cNvSpPr>
            <a:spLocks noGrp="1"/>
          </p:cNvSpPr>
          <p:nvPr>
            <p:ph type="pic" sz="quarter" idx="10"/>
          </p:nvPr>
        </p:nvSpPr>
        <p:spPr>
          <a:xfrm>
            <a:off x="0" y="0"/>
            <a:ext cx="3587750" cy="6858000"/>
          </a:xfrm>
          <a:prstGeom prst="rect">
            <a:avLst/>
          </a:prstGeom>
        </p:spPr>
        <p:txBody>
          <a:bodyPr/>
          <a:lstStyle/>
          <a:p>
            <a:endParaRPr lang="en-CA"/>
          </a:p>
        </p:txBody>
      </p:sp>
      <p:sp>
        <p:nvSpPr>
          <p:cNvPr id="14" name="Text Placeholder 13">
            <a:extLst>
              <a:ext uri="{FF2B5EF4-FFF2-40B4-BE49-F238E27FC236}">
                <a16:creationId xmlns:a16="http://schemas.microsoft.com/office/drawing/2014/main" id="{ED7A9819-5D26-97DF-31B1-B14ECFCBE195}"/>
              </a:ext>
            </a:extLst>
          </p:cNvPr>
          <p:cNvSpPr>
            <a:spLocks noGrp="1"/>
          </p:cNvSpPr>
          <p:nvPr>
            <p:ph type="body" sz="quarter" idx="12" hasCustomPrompt="1"/>
          </p:nvPr>
        </p:nvSpPr>
        <p:spPr>
          <a:xfrm>
            <a:off x="3762375" y="112714"/>
            <a:ext cx="7785191" cy="305297"/>
          </a:xfrm>
          <a:prstGeom prst="rect">
            <a:avLst/>
          </a:prstGeom>
        </p:spPr>
        <p:txBody>
          <a:bodyPr/>
          <a:lstStyle>
            <a:lvl1pPr marL="0" indent="0">
              <a:buNone/>
              <a:defRPr sz="1400">
                <a:solidFill>
                  <a:schemeClr val="accent2"/>
                </a:solidFill>
              </a:defRPr>
            </a:lvl1pPr>
          </a:lstStyle>
          <a:p>
            <a:pPr lvl="0"/>
            <a:r>
              <a:rPr lang="en-US"/>
              <a:t>Q – [INSERT QUESTION]</a:t>
            </a:r>
            <a:endParaRPr lang="en-CA"/>
          </a:p>
        </p:txBody>
      </p:sp>
      <p:sp>
        <p:nvSpPr>
          <p:cNvPr id="16" name="Text Placeholder 15">
            <a:extLst>
              <a:ext uri="{FF2B5EF4-FFF2-40B4-BE49-F238E27FC236}">
                <a16:creationId xmlns:a16="http://schemas.microsoft.com/office/drawing/2014/main" id="{0151C891-67B7-3155-FD7B-5429469596BB}"/>
              </a:ext>
            </a:extLst>
          </p:cNvPr>
          <p:cNvSpPr>
            <a:spLocks noGrp="1"/>
          </p:cNvSpPr>
          <p:nvPr>
            <p:ph type="body" sz="quarter" idx="13" hasCustomPrompt="1"/>
          </p:nvPr>
        </p:nvSpPr>
        <p:spPr>
          <a:xfrm>
            <a:off x="3587750" y="6296297"/>
            <a:ext cx="5774463" cy="374469"/>
          </a:xfrm>
          <a:prstGeom prst="rect">
            <a:avLst/>
          </a:prstGeom>
        </p:spPr>
        <p:txBody>
          <a:bodyPr/>
          <a:lstStyle>
            <a:lvl1pPr marL="0" indent="0">
              <a:buNone/>
              <a:defRPr sz="1200">
                <a:solidFill>
                  <a:schemeClr val="accent2"/>
                </a:solidFill>
              </a:defRPr>
            </a:lvl1pPr>
          </a:lstStyle>
          <a:p>
            <a:pPr lvl="0"/>
            <a:r>
              <a:rPr lang="en-US"/>
              <a:t>Source: Nanos Research, RDD dual frame hybrid  telephone and online random survey, XX to XX,  2022, n=XXXX, accurate X.X percentage points plus or minus, 19 times out of 20.</a:t>
            </a:r>
          </a:p>
        </p:txBody>
      </p:sp>
      <p:sp>
        <p:nvSpPr>
          <p:cNvPr id="19" name="Rectangle 18">
            <a:extLst>
              <a:ext uri="{FF2B5EF4-FFF2-40B4-BE49-F238E27FC236}">
                <a16:creationId xmlns:a16="http://schemas.microsoft.com/office/drawing/2014/main" id="{A9C1CFD3-B166-D125-10AB-2908727D9890}"/>
              </a:ext>
            </a:extLst>
          </p:cNvPr>
          <p:cNvSpPr/>
          <p:nvPr userDrawn="1"/>
        </p:nvSpPr>
        <p:spPr>
          <a:xfrm>
            <a:off x="2395538" y="905691"/>
            <a:ext cx="9796462" cy="5046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178690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Vertical Box and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ED7F7A5-D9EF-F64C-0D54-6E1462C748C3}"/>
              </a:ext>
            </a:extLst>
          </p:cNvPr>
          <p:cNvSpPr>
            <a:spLocks noGrp="1"/>
          </p:cNvSpPr>
          <p:nvPr>
            <p:ph type="pic" sz="quarter" idx="10"/>
          </p:nvPr>
        </p:nvSpPr>
        <p:spPr>
          <a:xfrm>
            <a:off x="0" y="0"/>
            <a:ext cx="3587750" cy="6858000"/>
          </a:xfrm>
          <a:prstGeom prst="rect">
            <a:avLst/>
          </a:prstGeom>
        </p:spPr>
        <p:txBody>
          <a:bodyPr/>
          <a:lstStyle/>
          <a:p>
            <a:endParaRPr lang="en-CA"/>
          </a:p>
        </p:txBody>
      </p:sp>
      <p:sp>
        <p:nvSpPr>
          <p:cNvPr id="14" name="Text Placeholder 13">
            <a:extLst>
              <a:ext uri="{FF2B5EF4-FFF2-40B4-BE49-F238E27FC236}">
                <a16:creationId xmlns:a16="http://schemas.microsoft.com/office/drawing/2014/main" id="{ED7A9819-5D26-97DF-31B1-B14ECFCBE195}"/>
              </a:ext>
            </a:extLst>
          </p:cNvPr>
          <p:cNvSpPr>
            <a:spLocks noGrp="1"/>
          </p:cNvSpPr>
          <p:nvPr>
            <p:ph type="body" sz="quarter" idx="12" hasCustomPrompt="1"/>
          </p:nvPr>
        </p:nvSpPr>
        <p:spPr>
          <a:xfrm>
            <a:off x="3762375" y="112714"/>
            <a:ext cx="7785191" cy="305297"/>
          </a:xfrm>
          <a:prstGeom prst="rect">
            <a:avLst/>
          </a:prstGeom>
        </p:spPr>
        <p:txBody>
          <a:bodyPr/>
          <a:lstStyle>
            <a:lvl1pPr marL="0" indent="0">
              <a:buNone/>
              <a:defRPr sz="1400">
                <a:solidFill>
                  <a:schemeClr val="accent2"/>
                </a:solidFill>
              </a:defRPr>
            </a:lvl1pPr>
          </a:lstStyle>
          <a:p>
            <a:pPr lvl="0"/>
            <a:r>
              <a:rPr lang="en-US"/>
              <a:t>Q – [INSERT QUESTION]</a:t>
            </a:r>
            <a:endParaRPr lang="en-CA"/>
          </a:p>
        </p:txBody>
      </p:sp>
      <p:sp>
        <p:nvSpPr>
          <p:cNvPr id="16" name="Text Placeholder 15">
            <a:extLst>
              <a:ext uri="{FF2B5EF4-FFF2-40B4-BE49-F238E27FC236}">
                <a16:creationId xmlns:a16="http://schemas.microsoft.com/office/drawing/2014/main" id="{0151C891-67B7-3155-FD7B-5429469596BB}"/>
              </a:ext>
            </a:extLst>
          </p:cNvPr>
          <p:cNvSpPr>
            <a:spLocks noGrp="1"/>
          </p:cNvSpPr>
          <p:nvPr>
            <p:ph type="body" sz="quarter" idx="13" hasCustomPrompt="1"/>
          </p:nvPr>
        </p:nvSpPr>
        <p:spPr>
          <a:xfrm>
            <a:off x="3587750" y="6296297"/>
            <a:ext cx="5774463" cy="374469"/>
          </a:xfrm>
          <a:prstGeom prst="rect">
            <a:avLst/>
          </a:prstGeom>
        </p:spPr>
        <p:txBody>
          <a:bodyPr/>
          <a:lstStyle>
            <a:lvl1pPr marL="0" indent="0">
              <a:buNone/>
              <a:defRPr sz="1200">
                <a:solidFill>
                  <a:schemeClr val="accent2"/>
                </a:solidFill>
              </a:defRPr>
            </a:lvl1pPr>
          </a:lstStyle>
          <a:p>
            <a:pPr lvl="0"/>
            <a:r>
              <a:rPr lang="en-US"/>
              <a:t>Source: Nanos Research, RDD dual frame hybrid  telephone and online random survey, XX to XX,  2022, n=XXXX, accurate X.X percentage points plus or minus, 19 times out of 20.</a:t>
            </a:r>
          </a:p>
        </p:txBody>
      </p:sp>
      <p:sp>
        <p:nvSpPr>
          <p:cNvPr id="19" name="Rectangle 18">
            <a:extLst>
              <a:ext uri="{FF2B5EF4-FFF2-40B4-BE49-F238E27FC236}">
                <a16:creationId xmlns:a16="http://schemas.microsoft.com/office/drawing/2014/main" id="{A9C1CFD3-B166-D125-10AB-2908727D9890}"/>
              </a:ext>
            </a:extLst>
          </p:cNvPr>
          <p:cNvSpPr/>
          <p:nvPr userDrawn="1"/>
        </p:nvSpPr>
        <p:spPr>
          <a:xfrm>
            <a:off x="2395538" y="905691"/>
            <a:ext cx="9796462" cy="5046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6" name="Chart 5" descr="Chart showing XXX">
            <a:extLst>
              <a:ext uri="{FF2B5EF4-FFF2-40B4-BE49-F238E27FC236}">
                <a16:creationId xmlns:a16="http://schemas.microsoft.com/office/drawing/2014/main" id="{1C4FD802-095B-419C-8611-84478EEC8FFE}"/>
              </a:ext>
            </a:extLst>
          </p:cNvPr>
          <p:cNvGraphicFramePr>
            <a:graphicFrameLocks/>
          </p:cNvGraphicFramePr>
          <p:nvPr userDrawn="1">
            <p:extLst>
              <p:ext uri="{D42A27DB-BD31-4B8C-83A1-F6EECF244321}">
                <p14:modId xmlns:p14="http://schemas.microsoft.com/office/powerpoint/2010/main" val="2232518804"/>
              </p:ext>
            </p:extLst>
          </p:nvPr>
        </p:nvGraphicFramePr>
        <p:xfrm>
          <a:off x="2682240" y="1606450"/>
          <a:ext cx="8960260" cy="4217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494454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6" Type="http://schemas.openxmlformats.org/officeDocument/2006/relationships/image" Target="../media/image9.jpeg"/><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image" Target="../media/image1.tiff"/><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174.xml"/><Relationship Id="rId18" Type="http://schemas.openxmlformats.org/officeDocument/2006/relationships/slideLayout" Target="../slideLayouts/slideLayout179.xml"/><Relationship Id="rId26" Type="http://schemas.openxmlformats.org/officeDocument/2006/relationships/slideLayout" Target="../slideLayouts/slideLayout187.xml"/><Relationship Id="rId21" Type="http://schemas.openxmlformats.org/officeDocument/2006/relationships/slideLayout" Target="../slideLayouts/slideLayout182.xml"/><Relationship Id="rId34" Type="http://schemas.openxmlformats.org/officeDocument/2006/relationships/slideLayout" Target="../slideLayouts/slideLayout195.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slideLayout" Target="../slideLayouts/slideLayout178.xml"/><Relationship Id="rId25" Type="http://schemas.openxmlformats.org/officeDocument/2006/relationships/slideLayout" Target="../slideLayouts/slideLayout186.xml"/><Relationship Id="rId33" Type="http://schemas.openxmlformats.org/officeDocument/2006/relationships/slideLayout" Target="../slideLayouts/slideLayout194.xml"/><Relationship Id="rId2" Type="http://schemas.openxmlformats.org/officeDocument/2006/relationships/slideLayout" Target="../slideLayouts/slideLayout163.xml"/><Relationship Id="rId16" Type="http://schemas.openxmlformats.org/officeDocument/2006/relationships/slideLayout" Target="../slideLayouts/slideLayout177.xml"/><Relationship Id="rId20" Type="http://schemas.openxmlformats.org/officeDocument/2006/relationships/slideLayout" Target="../slideLayouts/slideLayout181.xml"/><Relationship Id="rId29" Type="http://schemas.openxmlformats.org/officeDocument/2006/relationships/slideLayout" Target="../slideLayouts/slideLayout190.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24" Type="http://schemas.openxmlformats.org/officeDocument/2006/relationships/slideLayout" Target="../slideLayouts/slideLayout185.xml"/><Relationship Id="rId32" Type="http://schemas.openxmlformats.org/officeDocument/2006/relationships/slideLayout" Target="../slideLayouts/slideLayout193.xml"/><Relationship Id="rId37" Type="http://schemas.openxmlformats.org/officeDocument/2006/relationships/theme" Target="../theme/theme11.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23" Type="http://schemas.openxmlformats.org/officeDocument/2006/relationships/slideLayout" Target="../slideLayouts/slideLayout184.xml"/><Relationship Id="rId28" Type="http://schemas.openxmlformats.org/officeDocument/2006/relationships/slideLayout" Target="../slideLayouts/slideLayout189.xml"/><Relationship Id="rId36" Type="http://schemas.openxmlformats.org/officeDocument/2006/relationships/slideLayout" Target="../slideLayouts/slideLayout197.xml"/><Relationship Id="rId10" Type="http://schemas.openxmlformats.org/officeDocument/2006/relationships/slideLayout" Target="../slideLayouts/slideLayout171.xml"/><Relationship Id="rId19" Type="http://schemas.openxmlformats.org/officeDocument/2006/relationships/slideLayout" Target="../slideLayouts/slideLayout180.xml"/><Relationship Id="rId31" Type="http://schemas.openxmlformats.org/officeDocument/2006/relationships/slideLayout" Target="../slideLayouts/slideLayout192.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 Id="rId22" Type="http://schemas.openxmlformats.org/officeDocument/2006/relationships/slideLayout" Target="../slideLayouts/slideLayout183.xml"/><Relationship Id="rId27" Type="http://schemas.openxmlformats.org/officeDocument/2006/relationships/slideLayout" Target="../slideLayouts/slideLayout188.xml"/><Relationship Id="rId30" Type="http://schemas.openxmlformats.org/officeDocument/2006/relationships/slideLayout" Target="../slideLayouts/slideLayout191.xml"/><Relationship Id="rId35" Type="http://schemas.openxmlformats.org/officeDocument/2006/relationships/slideLayout" Target="../slideLayouts/slideLayout196.xml"/><Relationship Id="rId8" Type="http://schemas.openxmlformats.org/officeDocument/2006/relationships/slideLayout" Target="../slideLayouts/slideLayout169.xml"/><Relationship Id="rId3" Type="http://schemas.openxmlformats.org/officeDocument/2006/relationships/slideLayout" Target="../slideLayouts/slideLayout164.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210.xml"/><Relationship Id="rId18" Type="http://schemas.openxmlformats.org/officeDocument/2006/relationships/slideLayout" Target="../slideLayouts/slideLayout215.xml"/><Relationship Id="rId26" Type="http://schemas.openxmlformats.org/officeDocument/2006/relationships/slideLayout" Target="../slideLayouts/slideLayout223.xml"/><Relationship Id="rId39" Type="http://schemas.openxmlformats.org/officeDocument/2006/relationships/slideLayout" Target="../slideLayouts/slideLayout236.xml"/><Relationship Id="rId21" Type="http://schemas.openxmlformats.org/officeDocument/2006/relationships/slideLayout" Target="../slideLayouts/slideLayout218.xml"/><Relationship Id="rId34" Type="http://schemas.openxmlformats.org/officeDocument/2006/relationships/slideLayout" Target="../slideLayouts/slideLayout231.xml"/><Relationship Id="rId42" Type="http://schemas.openxmlformats.org/officeDocument/2006/relationships/slideLayout" Target="../slideLayouts/slideLayout239.xml"/><Relationship Id="rId7" Type="http://schemas.openxmlformats.org/officeDocument/2006/relationships/slideLayout" Target="../slideLayouts/slideLayout204.xml"/><Relationship Id="rId2" Type="http://schemas.openxmlformats.org/officeDocument/2006/relationships/slideLayout" Target="../slideLayouts/slideLayout199.xml"/><Relationship Id="rId16" Type="http://schemas.openxmlformats.org/officeDocument/2006/relationships/slideLayout" Target="../slideLayouts/slideLayout213.xml"/><Relationship Id="rId29" Type="http://schemas.openxmlformats.org/officeDocument/2006/relationships/slideLayout" Target="../slideLayouts/slideLayout226.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24" Type="http://schemas.openxmlformats.org/officeDocument/2006/relationships/slideLayout" Target="../slideLayouts/slideLayout221.xml"/><Relationship Id="rId32" Type="http://schemas.openxmlformats.org/officeDocument/2006/relationships/slideLayout" Target="../slideLayouts/slideLayout229.xml"/><Relationship Id="rId37" Type="http://schemas.openxmlformats.org/officeDocument/2006/relationships/slideLayout" Target="../slideLayouts/slideLayout234.xml"/><Relationship Id="rId40" Type="http://schemas.openxmlformats.org/officeDocument/2006/relationships/slideLayout" Target="../slideLayouts/slideLayout237.xml"/><Relationship Id="rId45" Type="http://schemas.openxmlformats.org/officeDocument/2006/relationships/slideLayout" Target="../slideLayouts/slideLayout242.xml"/><Relationship Id="rId5" Type="http://schemas.openxmlformats.org/officeDocument/2006/relationships/slideLayout" Target="../slideLayouts/slideLayout202.xml"/><Relationship Id="rId15" Type="http://schemas.openxmlformats.org/officeDocument/2006/relationships/slideLayout" Target="../slideLayouts/slideLayout212.xml"/><Relationship Id="rId23" Type="http://schemas.openxmlformats.org/officeDocument/2006/relationships/slideLayout" Target="../slideLayouts/slideLayout220.xml"/><Relationship Id="rId28" Type="http://schemas.openxmlformats.org/officeDocument/2006/relationships/slideLayout" Target="../slideLayouts/slideLayout225.xml"/><Relationship Id="rId36" Type="http://schemas.openxmlformats.org/officeDocument/2006/relationships/slideLayout" Target="../slideLayouts/slideLayout233.xml"/><Relationship Id="rId10" Type="http://schemas.openxmlformats.org/officeDocument/2006/relationships/slideLayout" Target="../slideLayouts/slideLayout207.xml"/><Relationship Id="rId19" Type="http://schemas.openxmlformats.org/officeDocument/2006/relationships/slideLayout" Target="../slideLayouts/slideLayout216.xml"/><Relationship Id="rId31" Type="http://schemas.openxmlformats.org/officeDocument/2006/relationships/slideLayout" Target="../slideLayouts/slideLayout228.xml"/><Relationship Id="rId44" Type="http://schemas.openxmlformats.org/officeDocument/2006/relationships/slideLayout" Target="../slideLayouts/slideLayout241.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slideLayout" Target="../slideLayouts/slideLayout211.xml"/><Relationship Id="rId22" Type="http://schemas.openxmlformats.org/officeDocument/2006/relationships/slideLayout" Target="../slideLayouts/slideLayout219.xml"/><Relationship Id="rId27" Type="http://schemas.openxmlformats.org/officeDocument/2006/relationships/slideLayout" Target="../slideLayouts/slideLayout224.xml"/><Relationship Id="rId30" Type="http://schemas.openxmlformats.org/officeDocument/2006/relationships/slideLayout" Target="../slideLayouts/slideLayout227.xml"/><Relationship Id="rId35" Type="http://schemas.openxmlformats.org/officeDocument/2006/relationships/slideLayout" Target="../slideLayouts/slideLayout232.xml"/><Relationship Id="rId43" Type="http://schemas.openxmlformats.org/officeDocument/2006/relationships/slideLayout" Target="../slideLayouts/slideLayout240.xml"/><Relationship Id="rId8" Type="http://schemas.openxmlformats.org/officeDocument/2006/relationships/slideLayout" Target="../slideLayouts/slideLayout205.xml"/><Relationship Id="rId3" Type="http://schemas.openxmlformats.org/officeDocument/2006/relationships/slideLayout" Target="../slideLayouts/slideLayout200.xml"/><Relationship Id="rId12" Type="http://schemas.openxmlformats.org/officeDocument/2006/relationships/slideLayout" Target="../slideLayouts/slideLayout209.xml"/><Relationship Id="rId17" Type="http://schemas.openxmlformats.org/officeDocument/2006/relationships/slideLayout" Target="../slideLayouts/slideLayout214.xml"/><Relationship Id="rId25" Type="http://schemas.openxmlformats.org/officeDocument/2006/relationships/slideLayout" Target="../slideLayouts/slideLayout222.xml"/><Relationship Id="rId33" Type="http://schemas.openxmlformats.org/officeDocument/2006/relationships/slideLayout" Target="../slideLayouts/slideLayout230.xml"/><Relationship Id="rId38" Type="http://schemas.openxmlformats.org/officeDocument/2006/relationships/slideLayout" Target="../slideLayouts/slideLayout235.xml"/><Relationship Id="rId46" Type="http://schemas.openxmlformats.org/officeDocument/2006/relationships/theme" Target="../theme/theme12.xml"/><Relationship Id="rId20" Type="http://schemas.openxmlformats.org/officeDocument/2006/relationships/slideLayout" Target="../slideLayouts/slideLayout217.xml"/><Relationship Id="rId41" Type="http://schemas.openxmlformats.org/officeDocument/2006/relationships/slideLayout" Target="../slideLayouts/slideLayout2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6" Type="http://schemas.openxmlformats.org/officeDocument/2006/relationships/theme" Target="../theme/theme2.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6" Type="http://schemas.openxmlformats.org/officeDocument/2006/relationships/image" Target="../media/image2.png"/><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image" Target="../media/image1.tiff"/><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4.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theme" Target="../theme/theme5.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6.xml"/><Relationship Id="rId1" Type="http://schemas.openxmlformats.org/officeDocument/2006/relationships/slideLayout" Target="../slideLayouts/slideLayout121.xml"/><Relationship Id="rId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6" Type="http://schemas.openxmlformats.org/officeDocument/2006/relationships/image" Target="../media/image6.png"/><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1.tiff"/><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8.xml"/><Relationship Id="rId1" Type="http://schemas.openxmlformats.org/officeDocument/2006/relationships/slideLayout" Target="../slideLayouts/slideLayout135.xml"/><Relationship Id="rId4" Type="http://schemas.openxmlformats.org/officeDocument/2006/relationships/image" Target="../media/image8.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6" Type="http://schemas.openxmlformats.org/officeDocument/2006/relationships/image" Target="../media/image9.jpeg"/><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image" Target="../media/image1.tiff"/><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4116AB63-A144-49F7-B225-849AB3C809CF}"/>
              </a:ext>
            </a:extLst>
          </p:cNvPr>
          <p:cNvSpPr/>
          <p:nvPr userDrawn="1"/>
        </p:nvSpPr>
        <p:spPr>
          <a:xfrm rot="10800000">
            <a:off x="11567883" y="-2"/>
            <a:ext cx="624115" cy="624115"/>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9691C120-D164-4B80-92B6-78E9770CD1A6}"/>
              </a:ext>
            </a:extLst>
          </p:cNvPr>
          <p:cNvSpPr txBox="1">
            <a:spLocks/>
          </p:cNvSpPr>
          <p:nvPr userDrawn="1"/>
        </p:nvSpPr>
        <p:spPr>
          <a:xfrm>
            <a:off x="11706895" y="10934"/>
            <a:ext cx="497983" cy="365125"/>
          </a:xfrm>
          <a:prstGeom prst="rect">
            <a:avLst/>
          </a:prstGeom>
        </p:spPr>
        <p:txBody>
          <a:bodyP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2D271C-ADEA-4E6F-8D46-56EDED7409E0}" type="slidenum">
              <a:rPr lang="en-US" b="1" smtClean="0">
                <a:solidFill>
                  <a:schemeClr val="bg1"/>
                </a:solidFill>
              </a:rPr>
              <a:pPr/>
              <a:t>‹#›</a:t>
            </a:fld>
            <a:endParaRPr lang="en-US" b="1" dirty="0">
              <a:solidFill>
                <a:schemeClr val="bg1"/>
              </a:solidFill>
            </a:endParaRPr>
          </a:p>
        </p:txBody>
      </p:sp>
    </p:spTree>
    <p:extLst>
      <p:ext uri="{BB962C8B-B14F-4D97-AF65-F5344CB8AC3E}">
        <p14:creationId xmlns:p14="http://schemas.microsoft.com/office/powerpoint/2010/main" val="97948568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 id="2147483759" r:id="rId26"/>
    <p:sldLayoutId id="2147483760" r:id="rId27"/>
    <p:sldLayoutId id="2147483761" r:id="rId28"/>
    <p:sldLayoutId id="2147483762" r:id="rId29"/>
    <p:sldLayoutId id="2147483763" r:id="rId30"/>
    <p:sldLayoutId id="2147483764" r:id="rId31"/>
    <p:sldLayoutId id="2147483765" r:id="rId32"/>
    <p:sldLayoutId id="2147483766" r:id="rId33"/>
    <p:sldLayoutId id="2147483767" r:id="rId34"/>
    <p:sldLayoutId id="2147483768" r:id="rId35"/>
    <p:sldLayoutId id="2147483769" r:id="rId36"/>
    <p:sldLayoutId id="2147483770" r:id="rId37"/>
    <p:sldLayoutId id="2147483771" r:id="rId38"/>
    <p:sldLayoutId id="2147483772" r:id="rId39"/>
    <p:sldLayoutId id="2147483773" r:id="rId40"/>
    <p:sldLayoutId id="2147483774" r:id="rId41"/>
    <p:sldLayoutId id="2147483775" r:id="rId42"/>
    <p:sldLayoutId id="2147483776" r:id="rId43"/>
    <p:sldLayoutId id="2147483777" r:id="rId44"/>
    <p:sldLayoutId id="2147483778" r:id="rId45"/>
    <p:sldLayoutId id="2147483779" r:id="rId46"/>
    <p:sldLayoutId id="2147483780" r:id="rId47"/>
    <p:sldLayoutId id="2147483781" r:id="rId48"/>
    <p:sldLayoutId id="2147483782" r:id="rId49"/>
    <p:sldLayoutId id="2147483783" r:id="rId50"/>
    <p:sldLayoutId id="2147483784" r:id="rId51"/>
    <p:sldLayoutId id="2147483785" r:id="rId52"/>
    <p:sldLayoutId id="2147483786" r:id="rId53"/>
    <p:sldLayoutId id="2147483787" r:id="rId54"/>
    <p:sldLayoutId id="2147483788" r:id="rId55"/>
    <p:sldLayoutId id="2147483789" r:id="rId56"/>
    <p:sldLayoutId id="2147483790" r:id="rId57"/>
    <p:sldLayoutId id="2147483791" r:id="rId58"/>
    <p:sldLayoutId id="2147483792" r:id="rId59"/>
    <p:sldLayoutId id="2147483793" r:id="rId60"/>
    <p:sldLayoutId id="2147483794" r:id="rId61"/>
    <p:sldLayoutId id="2147483795" r:id="rId62"/>
    <p:sldLayoutId id="2147483796" r:id="rId63"/>
    <p:sldLayoutId id="2147483797" r:id="rId64"/>
    <p:sldLayoutId id="2147483798" r:id="rId65"/>
    <p:sldLayoutId id="2147483799" r:id="rId66"/>
    <p:sldLayoutId id="2147483800" r:id="rId67"/>
    <p:sldLayoutId id="2147483801" r:id="rId68"/>
    <p:sldLayoutId id="2147483802" r:id="rId69"/>
    <p:sldLayoutId id="2147483803" r:id="rId70"/>
    <p:sldLayoutId id="2147483805" r:id="rId71"/>
  </p:sldLayoutIdLst>
  <p:hf hd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E9D050BE-0802-637D-9AD9-EFAE18426659}"/>
              </a:ext>
            </a:extLst>
          </p:cNvPr>
          <p:cNvSpPr/>
          <p:nvPr userDrawn="1"/>
        </p:nvSpPr>
        <p:spPr>
          <a:xfrm rot="10800000">
            <a:off x="11580763" y="0"/>
            <a:ext cx="624115" cy="62411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12" name="Picture 11">
            <a:extLst>
              <a:ext uri="{FF2B5EF4-FFF2-40B4-BE49-F238E27FC236}">
                <a16:creationId xmlns:a16="http://schemas.microsoft.com/office/drawing/2014/main" id="{BD7F9042-70F4-62EF-CBA3-1DB4A401164A}"/>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0962036" y="6254390"/>
            <a:ext cx="1096745" cy="354060"/>
          </a:xfrm>
          <a:prstGeom prst="rect">
            <a:avLst/>
          </a:prstGeom>
        </p:spPr>
      </p:pic>
      <p:sp>
        <p:nvSpPr>
          <p:cNvPr id="14" name="Slide Number Placeholder 5">
            <a:extLst>
              <a:ext uri="{FF2B5EF4-FFF2-40B4-BE49-F238E27FC236}">
                <a16:creationId xmlns:a16="http://schemas.microsoft.com/office/drawing/2014/main" id="{C2B8D70F-F13E-6DEA-5254-8AB19633208F}"/>
              </a:ext>
            </a:extLst>
          </p:cNvPr>
          <p:cNvSpPr txBox="1">
            <a:spLocks/>
          </p:cNvSpPr>
          <p:nvPr userDrawn="1"/>
        </p:nvSpPr>
        <p:spPr>
          <a:xfrm>
            <a:off x="11706895" y="10934"/>
            <a:ext cx="497983" cy="365125"/>
          </a:xfrm>
          <a:prstGeom prst="rect">
            <a:avLst/>
          </a:prstGeom>
        </p:spPr>
        <p:txBody>
          <a:bodyP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2D271C-ADEA-4E6F-8D46-56EDED7409E0}" type="slidenum">
              <a:rPr lang="en-US" b="1" smtClean="0"/>
              <a:pPr/>
              <a:t>‹#›</a:t>
            </a:fld>
            <a:endParaRPr lang="en-US" b="1"/>
          </a:p>
        </p:txBody>
      </p:sp>
      <p:pic>
        <p:nvPicPr>
          <p:cNvPr id="2" name="Picture 4">
            <a:extLst>
              <a:ext uri="{FF2B5EF4-FFF2-40B4-BE49-F238E27FC236}">
                <a16:creationId xmlns:a16="http://schemas.microsoft.com/office/drawing/2014/main" id="{3AA873E9-1623-74FD-89C8-74F7436AE36D}"/>
              </a:ext>
              <a:ext uri="{C183D7F6-B498-43B3-948B-1728B52AA6E4}">
                <adec:decorative xmlns:adec="http://schemas.microsoft.com/office/drawing/2017/decorative" val="1"/>
              </a:ext>
            </a:extLst>
          </p:cNvPr>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9501126" y="6265769"/>
            <a:ext cx="1321064" cy="37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792368"/>
      </p:ext>
    </p:extLst>
  </p:cSld>
  <p:clrMap bg1="lt1" tx1="dk1" bg2="lt2" tx2="dk2" accent1="accent1" accent2="accent2" accent3="accent3" accent4="accent4" accent5="accent5" accent6="accent6" hlink="hlink" folHlink="folHlink"/>
  <p:sldLayoutIdLst>
    <p:sldLayoutId id="2147484438" r:id="rId1"/>
    <p:sldLayoutId id="2147484439" r:id="rId2"/>
    <p:sldLayoutId id="2147484440" r:id="rId3"/>
    <p:sldLayoutId id="2147484441" r:id="rId4"/>
    <p:sldLayoutId id="2147484442" r:id="rId5"/>
    <p:sldLayoutId id="2147484443" r:id="rId6"/>
    <p:sldLayoutId id="2147484444" r:id="rId7"/>
    <p:sldLayoutId id="2147484445" r:id="rId8"/>
    <p:sldLayoutId id="2147484446" r:id="rId9"/>
    <p:sldLayoutId id="2147484447" r:id="rId10"/>
    <p:sldLayoutId id="2147484448" r:id="rId11"/>
    <p:sldLayoutId id="2147484449" r:id="rId12"/>
    <p:sldLayoutId id="214748445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4116AB63-A144-49F7-B225-849AB3C809CF}"/>
              </a:ext>
            </a:extLst>
          </p:cNvPr>
          <p:cNvSpPr/>
          <p:nvPr userDrawn="1"/>
        </p:nvSpPr>
        <p:spPr>
          <a:xfrm rot="10800000">
            <a:off x="11567883" y="-2"/>
            <a:ext cx="624115" cy="624115"/>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9691C120-D164-4B80-92B6-78E9770CD1A6}"/>
              </a:ext>
            </a:extLst>
          </p:cNvPr>
          <p:cNvSpPr txBox="1">
            <a:spLocks/>
          </p:cNvSpPr>
          <p:nvPr userDrawn="1"/>
        </p:nvSpPr>
        <p:spPr>
          <a:xfrm>
            <a:off x="11706895" y="10934"/>
            <a:ext cx="497983" cy="365125"/>
          </a:xfrm>
          <a:prstGeom prst="rect">
            <a:avLst/>
          </a:prstGeom>
        </p:spPr>
        <p:txBody>
          <a:bodyP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2D271C-ADEA-4E6F-8D46-56EDED7409E0}" type="slidenum">
              <a:rPr lang="en-US" b="1" smtClean="0">
                <a:solidFill>
                  <a:schemeClr val="tx1"/>
                </a:solidFill>
              </a:rPr>
              <a:pPr/>
              <a:t>‹#›</a:t>
            </a:fld>
            <a:endParaRPr lang="en-US" b="1" dirty="0">
              <a:solidFill>
                <a:schemeClr val="tx1"/>
              </a:solidFill>
            </a:endParaRPr>
          </a:p>
        </p:txBody>
      </p:sp>
    </p:spTree>
    <p:extLst>
      <p:ext uri="{BB962C8B-B14F-4D97-AF65-F5344CB8AC3E}">
        <p14:creationId xmlns:p14="http://schemas.microsoft.com/office/powerpoint/2010/main" val="1557769087"/>
      </p:ext>
    </p:extLst>
  </p:cSld>
  <p:clrMap bg1="lt1" tx1="dk1" bg2="lt2" tx2="dk2" accent1="accent1" accent2="accent2" accent3="accent3" accent4="accent4" accent5="accent5" accent6="accent6" hlink="hlink" folHlink="folHlink"/>
  <p:sldLayoutIdLst>
    <p:sldLayoutId id="2147484452" r:id="rId1"/>
    <p:sldLayoutId id="2147484453" r:id="rId2"/>
    <p:sldLayoutId id="2147484454" r:id="rId3"/>
    <p:sldLayoutId id="2147484455" r:id="rId4"/>
    <p:sldLayoutId id="2147484456" r:id="rId5"/>
    <p:sldLayoutId id="2147484457" r:id="rId6"/>
    <p:sldLayoutId id="2147484458" r:id="rId7"/>
    <p:sldLayoutId id="2147484459" r:id="rId8"/>
    <p:sldLayoutId id="2147484460" r:id="rId9"/>
    <p:sldLayoutId id="2147484461" r:id="rId10"/>
    <p:sldLayoutId id="2147484462" r:id="rId11"/>
    <p:sldLayoutId id="2147484463" r:id="rId12"/>
    <p:sldLayoutId id="2147484464" r:id="rId13"/>
    <p:sldLayoutId id="2147484465" r:id="rId14"/>
    <p:sldLayoutId id="2147484466" r:id="rId15"/>
    <p:sldLayoutId id="2147484467" r:id="rId16"/>
    <p:sldLayoutId id="2147484468" r:id="rId17"/>
    <p:sldLayoutId id="2147484469" r:id="rId18"/>
    <p:sldLayoutId id="2147484470" r:id="rId19"/>
    <p:sldLayoutId id="2147484471" r:id="rId20"/>
    <p:sldLayoutId id="2147484472" r:id="rId21"/>
    <p:sldLayoutId id="2147484473" r:id="rId22"/>
    <p:sldLayoutId id="2147484474" r:id="rId23"/>
    <p:sldLayoutId id="2147484475" r:id="rId24"/>
    <p:sldLayoutId id="2147484476" r:id="rId25"/>
    <p:sldLayoutId id="2147484477" r:id="rId26"/>
    <p:sldLayoutId id="2147484478" r:id="rId27"/>
    <p:sldLayoutId id="2147484479" r:id="rId28"/>
    <p:sldLayoutId id="2147484480" r:id="rId29"/>
    <p:sldLayoutId id="2147484481" r:id="rId30"/>
    <p:sldLayoutId id="2147484482" r:id="rId31"/>
    <p:sldLayoutId id="2147484483" r:id="rId32"/>
    <p:sldLayoutId id="2147484484" r:id="rId33"/>
    <p:sldLayoutId id="2147484485" r:id="rId34"/>
    <p:sldLayoutId id="2147484486" r:id="rId35"/>
    <p:sldLayoutId id="2147484487" r:id="rId36"/>
  </p:sldLayoutIdLst>
  <p:hf hd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127809"/>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 id="2147484500" r:id="rId12"/>
    <p:sldLayoutId id="2147484501" r:id="rId13"/>
    <p:sldLayoutId id="2147484502" r:id="rId14"/>
    <p:sldLayoutId id="2147484503" r:id="rId15"/>
    <p:sldLayoutId id="2147484504" r:id="rId16"/>
    <p:sldLayoutId id="2147484505" r:id="rId17"/>
    <p:sldLayoutId id="2147484506" r:id="rId18"/>
    <p:sldLayoutId id="2147484507" r:id="rId19"/>
    <p:sldLayoutId id="2147484508" r:id="rId20"/>
    <p:sldLayoutId id="2147484509" r:id="rId21"/>
    <p:sldLayoutId id="2147484510" r:id="rId22"/>
    <p:sldLayoutId id="2147484511" r:id="rId23"/>
    <p:sldLayoutId id="2147484512" r:id="rId24"/>
    <p:sldLayoutId id="2147484513" r:id="rId25"/>
    <p:sldLayoutId id="2147484514" r:id="rId26"/>
    <p:sldLayoutId id="2147484515" r:id="rId27"/>
    <p:sldLayoutId id="2147484516" r:id="rId28"/>
    <p:sldLayoutId id="2147484517" r:id="rId29"/>
    <p:sldLayoutId id="2147484518" r:id="rId30"/>
    <p:sldLayoutId id="2147484519" r:id="rId31"/>
    <p:sldLayoutId id="2147484520" r:id="rId32"/>
    <p:sldLayoutId id="2147484521" r:id="rId33"/>
    <p:sldLayoutId id="2147484522" r:id="rId34"/>
    <p:sldLayoutId id="2147484523" r:id="rId35"/>
    <p:sldLayoutId id="2147484524" r:id="rId36"/>
    <p:sldLayoutId id="2147484525" r:id="rId37"/>
    <p:sldLayoutId id="2147484526" r:id="rId38"/>
    <p:sldLayoutId id="2147484527" r:id="rId39"/>
    <p:sldLayoutId id="2147484528" r:id="rId40"/>
    <p:sldLayoutId id="2147484529" r:id="rId41"/>
    <p:sldLayoutId id="2147484530" r:id="rId42"/>
    <p:sldLayoutId id="2147484531" r:id="rId43"/>
    <p:sldLayoutId id="2147484532" r:id="rId44"/>
    <p:sldLayoutId id="2147484533" r:id="rId45"/>
  </p:sldLayoutIdLst>
  <p:hf hd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E9D050BE-0802-637D-9AD9-EFAE18426659}"/>
              </a:ext>
            </a:extLst>
          </p:cNvPr>
          <p:cNvSpPr/>
          <p:nvPr userDrawn="1"/>
        </p:nvSpPr>
        <p:spPr>
          <a:xfrm rot="10800000">
            <a:off x="11580763" y="0"/>
            <a:ext cx="624115" cy="62411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4" name="Slide Number Placeholder 5">
            <a:extLst>
              <a:ext uri="{FF2B5EF4-FFF2-40B4-BE49-F238E27FC236}">
                <a16:creationId xmlns:a16="http://schemas.microsoft.com/office/drawing/2014/main" id="{C2B8D70F-F13E-6DEA-5254-8AB19633208F}"/>
              </a:ext>
            </a:extLst>
          </p:cNvPr>
          <p:cNvSpPr txBox="1">
            <a:spLocks/>
          </p:cNvSpPr>
          <p:nvPr userDrawn="1"/>
        </p:nvSpPr>
        <p:spPr>
          <a:xfrm>
            <a:off x="11706895" y="10934"/>
            <a:ext cx="497983" cy="365125"/>
          </a:xfrm>
          <a:prstGeom prst="rect">
            <a:avLst/>
          </a:prstGeom>
        </p:spPr>
        <p:txBody>
          <a:bodyP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2D271C-ADEA-4E6F-8D46-56EDED7409E0}" type="slidenum">
              <a:rPr lang="en-US" b="1" smtClean="0"/>
              <a:pPr/>
              <a:t>‹#›</a:t>
            </a:fld>
            <a:endParaRPr lang="en-US" b="1"/>
          </a:p>
        </p:txBody>
      </p:sp>
    </p:spTree>
    <p:extLst>
      <p:ext uri="{BB962C8B-B14F-4D97-AF65-F5344CB8AC3E}">
        <p14:creationId xmlns:p14="http://schemas.microsoft.com/office/powerpoint/2010/main" val="1974392636"/>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 id="214748396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E9D050BE-0802-637D-9AD9-EFAE18426659}"/>
              </a:ext>
            </a:extLst>
          </p:cNvPr>
          <p:cNvSpPr/>
          <p:nvPr userDrawn="1"/>
        </p:nvSpPr>
        <p:spPr>
          <a:xfrm rot="10800000">
            <a:off x="11580763" y="0"/>
            <a:ext cx="624115" cy="624115"/>
          </a:xfrm>
          <a:prstGeom prst="r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12" name="Picture 11">
            <a:extLst>
              <a:ext uri="{FF2B5EF4-FFF2-40B4-BE49-F238E27FC236}">
                <a16:creationId xmlns:a16="http://schemas.microsoft.com/office/drawing/2014/main" id="{BD7F9042-70F4-62EF-CBA3-1DB4A401164A}"/>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0962036" y="6254390"/>
            <a:ext cx="1096745" cy="354060"/>
          </a:xfrm>
          <a:prstGeom prst="rect">
            <a:avLst/>
          </a:prstGeom>
        </p:spPr>
      </p:pic>
      <p:pic>
        <p:nvPicPr>
          <p:cNvPr id="13" name="Picture 12">
            <a:extLst>
              <a:ext uri="{FF2B5EF4-FFF2-40B4-BE49-F238E27FC236}">
                <a16:creationId xmlns:a16="http://schemas.microsoft.com/office/drawing/2014/main" id="{0CD9BFC9-B1F5-E693-CC3D-08C65FB9E30F}"/>
              </a:ext>
            </a:extLst>
          </p:cNvPr>
          <p:cNvPicPr>
            <a:picLocks noChangeAspect="1"/>
          </p:cNvPicPr>
          <p:nvPr userDrawn="1"/>
        </p:nvPicPr>
        <p:blipFill>
          <a:blip r:embed="rId16" cstate="email">
            <a:extLst>
              <a:ext uri="{28A0092B-C50C-407E-A947-70E740481C1C}">
                <a14:useLocalDpi xmlns:a14="http://schemas.microsoft.com/office/drawing/2010/main"/>
              </a:ext>
            </a:extLst>
          </a:blip>
          <a:srcRect/>
          <a:stretch/>
        </p:blipFill>
        <p:spPr>
          <a:xfrm>
            <a:off x="9550034" y="6340998"/>
            <a:ext cx="1265905" cy="180843"/>
          </a:xfrm>
          <a:prstGeom prst="rect">
            <a:avLst/>
          </a:prstGeom>
        </p:spPr>
      </p:pic>
      <p:sp>
        <p:nvSpPr>
          <p:cNvPr id="14" name="Slide Number Placeholder 5">
            <a:extLst>
              <a:ext uri="{FF2B5EF4-FFF2-40B4-BE49-F238E27FC236}">
                <a16:creationId xmlns:a16="http://schemas.microsoft.com/office/drawing/2014/main" id="{C2B8D70F-F13E-6DEA-5254-8AB19633208F}"/>
              </a:ext>
            </a:extLst>
          </p:cNvPr>
          <p:cNvSpPr txBox="1">
            <a:spLocks/>
          </p:cNvSpPr>
          <p:nvPr userDrawn="1"/>
        </p:nvSpPr>
        <p:spPr>
          <a:xfrm>
            <a:off x="11706895" y="10934"/>
            <a:ext cx="497983" cy="365125"/>
          </a:xfrm>
          <a:prstGeom prst="rect">
            <a:avLst/>
          </a:prstGeom>
        </p:spPr>
        <p:txBody>
          <a:bodyP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2D271C-ADEA-4E6F-8D46-56EDED7409E0}" type="slidenum">
              <a:rPr lang="en-US" b="1" smtClean="0"/>
              <a:pPr/>
              <a:t>‹#›</a:t>
            </a:fld>
            <a:endParaRPr lang="en-US" b="1"/>
          </a:p>
        </p:txBody>
      </p:sp>
    </p:spTree>
    <p:extLst>
      <p:ext uri="{BB962C8B-B14F-4D97-AF65-F5344CB8AC3E}">
        <p14:creationId xmlns:p14="http://schemas.microsoft.com/office/powerpoint/2010/main" val="1736805999"/>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F61CB3F-0C1A-4613-AC86-90FC889B0CEE}" type="datetime1">
              <a:rPr lang="en-US" smtClean="0">
                <a:solidFill>
                  <a:prstClr val="black">
                    <a:tint val="75000"/>
                  </a:prstClr>
                </a:solidFill>
              </a:rPr>
              <a:pPr/>
              <a:t>4/15/2026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a:solidFill>
                  <a:prstClr val="black">
                    <a:tint val="75000"/>
                  </a:prstClr>
                </a:solidFill>
              </a:rPr>
              <a:t>Confidential</a:t>
            </a: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322427"/>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hf hdr="0" dt="0"/>
  <p:txStyles>
    <p:titleStyle>
      <a:lvl1pPr algn="ctr" defTabSz="1219170" rtl="0" eaLnBrk="1" latinLnBrk="0" hangingPunct="1">
        <a:spcBef>
          <a:spcPct val="0"/>
        </a:spcBef>
        <a:buNone/>
        <a:defRPr sz="5867" kern="1200">
          <a:solidFill>
            <a:schemeClr val="accent1">
              <a:lumMod val="50000"/>
            </a:schemeClr>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accent1">
              <a:lumMod val="50000"/>
            </a:schemeClr>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accent1">
              <a:lumMod val="50000"/>
            </a:schemeClr>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accent1">
              <a:lumMod val="50000"/>
            </a:schemeClr>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accent1">
              <a:lumMod val="50000"/>
            </a:schemeClr>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accent1">
              <a:lumMod val="50000"/>
            </a:schemeClr>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3073084"/>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534" r:id="rId9"/>
    <p:sldLayoutId id="214748453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4116AB63-A144-49F7-B225-849AB3C809CF}"/>
              </a:ext>
            </a:extLst>
          </p:cNvPr>
          <p:cNvSpPr/>
          <p:nvPr userDrawn="1"/>
        </p:nvSpPr>
        <p:spPr>
          <a:xfrm rot="10800000">
            <a:off x="11567883" y="-2"/>
            <a:ext cx="624115" cy="62411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9691C120-D164-4B80-92B6-78E9770CD1A6}"/>
              </a:ext>
            </a:extLst>
          </p:cNvPr>
          <p:cNvSpPr txBox="1">
            <a:spLocks/>
          </p:cNvSpPr>
          <p:nvPr userDrawn="1"/>
        </p:nvSpPr>
        <p:spPr>
          <a:xfrm>
            <a:off x="11706895" y="10934"/>
            <a:ext cx="497983" cy="365125"/>
          </a:xfrm>
          <a:prstGeom prst="rect">
            <a:avLst/>
          </a:prstGeom>
        </p:spPr>
        <p:txBody>
          <a:bodyP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2D271C-ADEA-4E6F-8D46-56EDED7409E0}" type="slidenum">
              <a:rPr lang="en-US" b="1" smtClean="0">
                <a:solidFill>
                  <a:schemeClr val="bg1"/>
                </a:solidFill>
              </a:rPr>
              <a:pPr/>
              <a:t>‹#›</a:t>
            </a:fld>
            <a:endParaRPr lang="en-US" b="1" dirty="0">
              <a:solidFill>
                <a:schemeClr val="bg1"/>
              </a:solidFill>
            </a:endParaRPr>
          </a:p>
        </p:txBody>
      </p:sp>
      <p:pic>
        <p:nvPicPr>
          <p:cNvPr id="9" name="Picture 8">
            <a:extLst>
              <a:ext uri="{FF2B5EF4-FFF2-40B4-BE49-F238E27FC236}">
                <a16:creationId xmlns:a16="http://schemas.microsoft.com/office/drawing/2014/main" id="{82428DEE-3CB9-3FE6-C39F-63F9E70E8FDE}"/>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0527" y="6390124"/>
            <a:ext cx="1096745" cy="354060"/>
          </a:xfrm>
          <a:prstGeom prst="rect">
            <a:avLst/>
          </a:prstGeom>
        </p:spPr>
      </p:pic>
      <p:pic>
        <p:nvPicPr>
          <p:cNvPr id="5" name="Picture 4">
            <a:extLst>
              <a:ext uri="{FF2B5EF4-FFF2-40B4-BE49-F238E27FC236}">
                <a16:creationId xmlns:a16="http://schemas.microsoft.com/office/drawing/2014/main" id="{C767E140-C53A-88EA-1BAB-7BFE9172E1EA}"/>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211138" y="6484400"/>
            <a:ext cx="1524935" cy="174097"/>
          </a:xfrm>
          <a:prstGeom prst="rect">
            <a:avLst/>
          </a:prstGeom>
        </p:spPr>
      </p:pic>
    </p:spTree>
    <p:extLst>
      <p:ext uri="{BB962C8B-B14F-4D97-AF65-F5344CB8AC3E}">
        <p14:creationId xmlns:p14="http://schemas.microsoft.com/office/powerpoint/2010/main" val="323423706"/>
      </p:ext>
    </p:extLst>
  </p:cSld>
  <p:clrMap bg1="lt1" tx1="dk1" bg2="lt2" tx2="dk2" accent1="accent1" accent2="accent2" accent3="accent3" accent4="accent4" accent5="accent5" accent6="accent6" hlink="hlink" folHlink="folHlink"/>
  <p:sldLayoutIdLst>
    <p:sldLayoutId id="2147484406" r:id="rId1"/>
  </p:sldLayoutIdLst>
  <p:hf hd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E9D050BE-0802-637D-9AD9-EFAE18426659}"/>
              </a:ext>
            </a:extLst>
          </p:cNvPr>
          <p:cNvSpPr/>
          <p:nvPr userDrawn="1"/>
        </p:nvSpPr>
        <p:spPr>
          <a:xfrm rot="10800000">
            <a:off x="11580763" y="0"/>
            <a:ext cx="624115" cy="624115"/>
          </a:xfrm>
          <a:prstGeom prst="rtTriangle">
            <a:avLst/>
          </a:prstGeom>
          <a:solidFill>
            <a:srgbClr val="F9E14E"/>
          </a:solidFill>
          <a:ln>
            <a:solidFill>
              <a:srgbClr val="F9E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4" name="Slide Number Placeholder 5">
            <a:extLst>
              <a:ext uri="{FF2B5EF4-FFF2-40B4-BE49-F238E27FC236}">
                <a16:creationId xmlns:a16="http://schemas.microsoft.com/office/drawing/2014/main" id="{C2B8D70F-F13E-6DEA-5254-8AB19633208F}"/>
              </a:ext>
            </a:extLst>
          </p:cNvPr>
          <p:cNvSpPr txBox="1">
            <a:spLocks/>
          </p:cNvSpPr>
          <p:nvPr userDrawn="1"/>
        </p:nvSpPr>
        <p:spPr>
          <a:xfrm>
            <a:off x="11706895" y="10934"/>
            <a:ext cx="497983" cy="365125"/>
          </a:xfrm>
          <a:prstGeom prst="rect">
            <a:avLst/>
          </a:prstGeom>
        </p:spPr>
        <p:txBody>
          <a:bodyP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2D271C-ADEA-4E6F-8D46-56EDED7409E0}" type="slidenum">
              <a:rPr lang="en-US" b="1" smtClean="0">
                <a:solidFill>
                  <a:schemeClr val="tx1"/>
                </a:solidFill>
              </a:rPr>
              <a:pPr/>
              <a:t>‹#›</a:t>
            </a:fld>
            <a:endParaRPr lang="en-US" b="1" dirty="0">
              <a:solidFill>
                <a:schemeClr val="tx1"/>
              </a:solidFill>
            </a:endParaRPr>
          </a:p>
        </p:txBody>
      </p:sp>
      <p:sp>
        <p:nvSpPr>
          <p:cNvPr id="3" name="TextBox 2">
            <a:extLst>
              <a:ext uri="{FF2B5EF4-FFF2-40B4-BE49-F238E27FC236}">
                <a16:creationId xmlns:a16="http://schemas.microsoft.com/office/drawing/2014/main" id="{2BC23557-5D55-23B6-F264-71726B2E8C6A}"/>
              </a:ext>
              <a:ext uri="{C183D7F6-B498-43B3-948B-1728B52AA6E4}">
                <adec:decorative xmlns:adec="http://schemas.microsoft.com/office/drawing/2017/decorative" val="1"/>
              </a:ext>
            </a:extLst>
          </p:cNvPr>
          <p:cNvSpPr txBox="1"/>
          <p:nvPr userDrawn="1"/>
        </p:nvSpPr>
        <p:spPr>
          <a:xfrm>
            <a:off x="0" y="6285358"/>
            <a:ext cx="12201726" cy="576000"/>
          </a:xfrm>
          <a:prstGeom prst="rect">
            <a:avLst/>
          </a:prstGeom>
          <a:solidFill>
            <a:schemeClr val="bg1"/>
          </a:solidFill>
          <a:ln w="28575">
            <a:solidFill>
              <a:srgbClr val="21537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6E3415B-B41F-08DE-B050-11931F3CFA98}"/>
              </a:ext>
              <a:ext uri="{C183D7F6-B498-43B3-948B-1728B52AA6E4}">
                <adec:decorative xmlns:adec="http://schemas.microsoft.com/office/drawing/2017/decorative" val="1"/>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0920527" y="6390124"/>
            <a:ext cx="1096745" cy="354060"/>
          </a:xfrm>
          <a:prstGeom prst="rect">
            <a:avLst/>
          </a:prstGeom>
        </p:spPr>
      </p:pic>
      <p:pic>
        <p:nvPicPr>
          <p:cNvPr id="2" name="Picture 2" descr="Thomas d'Aquino">
            <a:extLst>
              <a:ext uri="{FF2B5EF4-FFF2-40B4-BE49-F238E27FC236}">
                <a16:creationId xmlns:a16="http://schemas.microsoft.com/office/drawing/2014/main" id="{90084DEC-95B0-BDEB-6153-3C6E1D6003E7}"/>
              </a:ext>
            </a:extLst>
          </p:cNvPr>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9543636" y="6320480"/>
            <a:ext cx="1192437" cy="441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004193"/>
      </p:ext>
    </p:extLst>
  </p:cSld>
  <p:clrMap bg1="lt1" tx1="dk1" bg2="lt2" tx2="dk2" accent1="accent1" accent2="accent2" accent3="accent3" accent4="accent4" accent5="accent5" accent6="accent6" hlink="hlink" folHlink="folHlink"/>
  <p:sldLayoutIdLst>
    <p:sldLayoutId id="2147484408" r:id="rId1"/>
    <p:sldLayoutId id="2147484409" r:id="rId2"/>
    <p:sldLayoutId id="2147484410" r:id="rId3"/>
    <p:sldLayoutId id="2147484411" r:id="rId4"/>
    <p:sldLayoutId id="2147484412" r:id="rId5"/>
    <p:sldLayoutId id="2147484413" r:id="rId6"/>
    <p:sldLayoutId id="2147484414" r:id="rId7"/>
    <p:sldLayoutId id="2147484415" r:id="rId8"/>
    <p:sldLayoutId id="2147484416" r:id="rId9"/>
    <p:sldLayoutId id="2147484417" r:id="rId10"/>
    <p:sldLayoutId id="2147484418" r:id="rId11"/>
    <p:sldLayoutId id="2147484419" r:id="rId12"/>
    <p:sldLayoutId id="214748442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4116AB63-A144-49F7-B225-849AB3C809CF}"/>
              </a:ext>
            </a:extLst>
          </p:cNvPr>
          <p:cNvSpPr/>
          <p:nvPr userDrawn="1"/>
        </p:nvSpPr>
        <p:spPr>
          <a:xfrm rot="10800000">
            <a:off x="11567883" y="-2"/>
            <a:ext cx="624115" cy="624115"/>
          </a:xfrm>
          <a:prstGeom prst="rtTriangle">
            <a:avLst/>
          </a:prstGeom>
          <a:solidFill>
            <a:srgbClr val="FFE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9691C120-D164-4B80-92B6-78E9770CD1A6}"/>
              </a:ext>
            </a:extLst>
          </p:cNvPr>
          <p:cNvSpPr txBox="1">
            <a:spLocks/>
          </p:cNvSpPr>
          <p:nvPr userDrawn="1"/>
        </p:nvSpPr>
        <p:spPr>
          <a:xfrm>
            <a:off x="11706895" y="10934"/>
            <a:ext cx="497983" cy="365125"/>
          </a:xfrm>
          <a:prstGeom prst="rect">
            <a:avLst/>
          </a:prstGeom>
        </p:spPr>
        <p:txBody>
          <a:bodyP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2D271C-ADEA-4E6F-8D46-56EDED7409E0}" type="slidenum">
              <a:rPr lang="en-US" b="1" smtClean="0">
                <a:solidFill>
                  <a:schemeClr val="tx1"/>
                </a:solidFill>
              </a:rPr>
              <a:pPr/>
              <a:t>‹#›</a:t>
            </a:fld>
            <a:endParaRPr lang="en-US" b="1" dirty="0">
              <a:solidFill>
                <a:schemeClr val="tx1"/>
              </a:solidFill>
            </a:endParaRPr>
          </a:p>
        </p:txBody>
      </p:sp>
      <p:pic>
        <p:nvPicPr>
          <p:cNvPr id="9" name="Picture 8">
            <a:extLst>
              <a:ext uri="{FF2B5EF4-FFF2-40B4-BE49-F238E27FC236}">
                <a16:creationId xmlns:a16="http://schemas.microsoft.com/office/drawing/2014/main" id="{82428DEE-3CB9-3FE6-C39F-63F9E70E8FDE}"/>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0527" y="6390124"/>
            <a:ext cx="1096745" cy="354060"/>
          </a:xfrm>
          <a:prstGeom prst="rect">
            <a:avLst/>
          </a:prstGeom>
        </p:spPr>
      </p:pic>
      <p:pic>
        <p:nvPicPr>
          <p:cNvPr id="5" name="Picture 2" descr="Thomas d'Aquino">
            <a:extLst>
              <a:ext uri="{FF2B5EF4-FFF2-40B4-BE49-F238E27FC236}">
                <a16:creationId xmlns:a16="http://schemas.microsoft.com/office/drawing/2014/main" id="{A4738751-43C1-17AB-D546-B3A0B95610DE}"/>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558669" y="6331570"/>
            <a:ext cx="1214899" cy="449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341821"/>
      </p:ext>
    </p:extLst>
  </p:cSld>
  <p:clrMap bg1="lt1" tx1="dk1" bg2="lt2" tx2="dk2" accent1="accent1" accent2="accent2" accent3="accent3" accent4="accent4" accent5="accent5" accent6="accent6" hlink="hlink" folHlink="folHlink"/>
  <p:sldLayoutIdLst>
    <p:sldLayoutId id="2147484422" r:id="rId1"/>
  </p:sldLayoutIdLst>
  <p:hf hd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E9D050BE-0802-637D-9AD9-EFAE18426659}"/>
              </a:ext>
            </a:extLst>
          </p:cNvPr>
          <p:cNvSpPr/>
          <p:nvPr userDrawn="1"/>
        </p:nvSpPr>
        <p:spPr>
          <a:xfrm rot="10800000">
            <a:off x="11580763" y="0"/>
            <a:ext cx="624115" cy="62411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12" name="Picture 11">
            <a:extLst>
              <a:ext uri="{FF2B5EF4-FFF2-40B4-BE49-F238E27FC236}">
                <a16:creationId xmlns:a16="http://schemas.microsoft.com/office/drawing/2014/main" id="{BD7F9042-70F4-62EF-CBA3-1DB4A401164A}"/>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0962036" y="6254390"/>
            <a:ext cx="1096745" cy="354060"/>
          </a:xfrm>
          <a:prstGeom prst="rect">
            <a:avLst/>
          </a:prstGeom>
        </p:spPr>
      </p:pic>
      <p:sp>
        <p:nvSpPr>
          <p:cNvPr id="14" name="Slide Number Placeholder 5">
            <a:extLst>
              <a:ext uri="{FF2B5EF4-FFF2-40B4-BE49-F238E27FC236}">
                <a16:creationId xmlns:a16="http://schemas.microsoft.com/office/drawing/2014/main" id="{C2B8D70F-F13E-6DEA-5254-8AB19633208F}"/>
              </a:ext>
            </a:extLst>
          </p:cNvPr>
          <p:cNvSpPr txBox="1">
            <a:spLocks/>
          </p:cNvSpPr>
          <p:nvPr userDrawn="1"/>
        </p:nvSpPr>
        <p:spPr>
          <a:xfrm>
            <a:off x="11706895" y="10934"/>
            <a:ext cx="497983" cy="365125"/>
          </a:xfrm>
          <a:prstGeom prst="rect">
            <a:avLst/>
          </a:prstGeom>
        </p:spPr>
        <p:txBody>
          <a:bodyP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2D271C-ADEA-4E6F-8D46-56EDED7409E0}" type="slidenum">
              <a:rPr lang="en-US" b="1" smtClean="0"/>
              <a:pPr/>
              <a:t>‹#›</a:t>
            </a:fld>
            <a:endParaRPr lang="en-US" b="1"/>
          </a:p>
        </p:txBody>
      </p:sp>
      <p:pic>
        <p:nvPicPr>
          <p:cNvPr id="2" name="Picture 4">
            <a:extLst>
              <a:ext uri="{FF2B5EF4-FFF2-40B4-BE49-F238E27FC236}">
                <a16:creationId xmlns:a16="http://schemas.microsoft.com/office/drawing/2014/main" id="{3AA873E9-1623-74FD-89C8-74F7436AE36D}"/>
              </a:ext>
              <a:ext uri="{C183D7F6-B498-43B3-948B-1728B52AA6E4}">
                <adec:decorative xmlns:adec="http://schemas.microsoft.com/office/drawing/2017/decorative" val="1"/>
              </a:ext>
            </a:extLst>
          </p:cNvPr>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9501126" y="6265769"/>
            <a:ext cx="1321064" cy="37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177056"/>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 id="2147484435" r:id="rId12"/>
    <p:sldLayoutId id="214748443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06.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5.xml"/><Relationship Id="rId1" Type="http://schemas.openxmlformats.org/officeDocument/2006/relationships/tags" Target="../tags/tag3.xml"/><Relationship Id="rId5" Type="http://schemas.openxmlformats.org/officeDocument/2006/relationships/chart" Target="../charts/chart13.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31.xml"/><Relationship Id="rId4" Type="http://schemas.openxmlformats.org/officeDocument/2006/relationships/chart" Target="../charts/chart14.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11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19.xml"/><Relationship Id="rId5" Type="http://schemas.openxmlformats.org/officeDocument/2006/relationships/chart" Target="../charts/chart15.xml"/><Relationship Id="rId4" Type="http://schemas.openxmlformats.org/officeDocument/2006/relationships/image" Target="../media/image26.tiff"/></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19.xml"/><Relationship Id="rId5" Type="http://schemas.openxmlformats.org/officeDocument/2006/relationships/chart" Target="../charts/chart16.xml"/><Relationship Id="rId4" Type="http://schemas.openxmlformats.org/officeDocument/2006/relationships/image" Target="../media/image26.tiff"/></Relationships>
</file>

<file path=ppt/slides/_rels/slide15.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8.jpeg"/><Relationship Id="rId1" Type="http://schemas.openxmlformats.org/officeDocument/2006/relationships/slideLayout" Target="../slideLayouts/slideLayout117.xml"/><Relationship Id="rId4" Type="http://schemas.openxmlformats.org/officeDocument/2006/relationships/chart" Target="../charts/char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19.xml"/><Relationship Id="rId5" Type="http://schemas.openxmlformats.org/officeDocument/2006/relationships/image" Target="../media/image30.tiff"/><Relationship Id="rId4" Type="http://schemas.openxmlformats.org/officeDocument/2006/relationships/chart" Target="../charts/char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tiff"/><Relationship Id="rId1" Type="http://schemas.openxmlformats.org/officeDocument/2006/relationships/slideLayout" Target="../slideLayouts/slideLayout119.xml"/></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0.tiff"/><Relationship Id="rId1" Type="http://schemas.openxmlformats.org/officeDocument/2006/relationships/slideLayout" Target="../slideLayouts/slideLayout119.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4.xml"/><Relationship Id="rId1" Type="http://schemas.openxmlformats.org/officeDocument/2006/relationships/slideLayout" Target="../slideLayouts/slideLayout120.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06.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111.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39.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39.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39.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39.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239.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39.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39.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42.xml"/><Relationship Id="rId4" Type="http://schemas.openxmlformats.org/officeDocument/2006/relationships/chart" Target="../charts/chart6.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4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chart" Target="../charts/chart8.xml"/></Relationships>
</file>

<file path=ppt/slides/_rels/slide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59.xml"/></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197.xml"/><Relationship Id="rId5" Type="http://schemas.openxmlformats.org/officeDocument/2006/relationships/image" Target="../media/image1.tiff"/><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1.xml"/><Relationship Id="rId1" Type="http://schemas.openxmlformats.org/officeDocument/2006/relationships/tags" Target="../tags/tag1.xml"/><Relationship Id="rId5" Type="http://schemas.openxmlformats.org/officeDocument/2006/relationships/chart" Target="../charts/chart11.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1.xml"/><Relationship Id="rId1" Type="http://schemas.openxmlformats.org/officeDocument/2006/relationships/tags" Target="../tags/tag2.xml"/><Relationship Id="rId6" Type="http://schemas.openxmlformats.org/officeDocument/2006/relationships/chart" Target="../charts/chart12.xml"/><Relationship Id="rId5" Type="http://schemas.microsoft.com/office/2007/relationships/hdphoto" Target="../media/hdphoto1.wdp"/><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00601E4E-5B55-516B-2057-4CECAB604A45}"/>
              </a:ext>
            </a:extLst>
          </p:cNvPr>
          <p:cNvPicPr>
            <a:picLocks noChangeAspect="1"/>
          </p:cNvPicPr>
          <p:nvPr/>
        </p:nvPicPr>
        <p:blipFill>
          <a:blip r:embed="rId3" cstate="email">
            <a:grayscl/>
            <a:extLst>
              <a:ext uri="{28A0092B-C50C-407E-A947-70E740481C1C}">
                <a14:useLocalDpi xmlns:a14="http://schemas.microsoft.com/office/drawing/2010/main"/>
              </a:ext>
            </a:extLst>
          </a:blip>
          <a:srcRect r="5882" b="-1"/>
          <a:stretch/>
        </p:blipFill>
        <p:spPr>
          <a:xfrm>
            <a:off x="-3047" y="10"/>
            <a:ext cx="9669642" cy="6857990"/>
          </a:xfrm>
          <a:prstGeom prst="rect">
            <a:avLst/>
          </a:prstGeom>
        </p:spPr>
      </p:pic>
      <p:sp>
        <p:nvSpPr>
          <p:cNvPr id="24" name="Rectangle 2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D14BA2D6-6E45-FAC3-B3EB-80E3FFB0122A}"/>
              </a:ext>
            </a:extLst>
          </p:cNvPr>
          <p:cNvSpPr txBox="1"/>
          <p:nvPr/>
        </p:nvSpPr>
        <p:spPr>
          <a:xfrm>
            <a:off x="5693783" y="2069404"/>
            <a:ext cx="6259690" cy="313483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lang="en-US" sz="4600" b="1" dirty="0">
                <a:solidFill>
                  <a:prstClr val="black"/>
                </a:solidFill>
                <a:latin typeface="Calibri"/>
              </a:rPr>
              <a:t>Inside Canadian Politics</a:t>
            </a:r>
            <a:r>
              <a:rPr kumimoji="0" lang="en-US" sz="46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600" b="1" i="0" u="none" strike="noStrike" kern="1200" cap="none" spc="0" normalizeH="0" baseline="0" noProof="0" dirty="0">
                <a:ln>
                  <a:noFill/>
                </a:ln>
                <a:solidFill>
                  <a:srgbClr val="008080"/>
                </a:solidFill>
                <a:effectLst/>
                <a:uLnTx/>
                <a:uFillTx/>
                <a:latin typeface="Calibri"/>
                <a:ea typeface="+mn-ea"/>
                <a:cs typeface="+mn-cs"/>
              </a:rPr>
              <a:t>Public Opinion, Power and Canada’s Place in the World</a:t>
            </a:r>
          </a:p>
        </p:txBody>
      </p:sp>
      <p:sp>
        <p:nvSpPr>
          <p:cNvPr id="10" name="Title 3">
            <a:extLst>
              <a:ext uri="{FF2B5EF4-FFF2-40B4-BE49-F238E27FC236}">
                <a16:creationId xmlns:a16="http://schemas.microsoft.com/office/drawing/2014/main" id="{B790604D-5E68-4BE1-A2D1-974CFB091FF7}"/>
              </a:ext>
            </a:extLst>
          </p:cNvPr>
          <p:cNvSpPr txBox="1">
            <a:spLocks/>
          </p:cNvSpPr>
          <p:nvPr/>
        </p:nvSpPr>
        <p:spPr>
          <a:xfrm>
            <a:off x="5693783" y="5753090"/>
            <a:ext cx="3548529" cy="1104900"/>
          </a:xfrm>
          <a:prstGeom prst="rect">
            <a:avLst/>
          </a:prstGeom>
        </p:spPr>
        <p:txBody>
          <a:bodyPr vert="horz" lIns="91440" tIns="45720" rIns="91440" bIns="45720" rtlCol="0">
            <a:noAutofit/>
          </a:bodyPr>
          <a:lstStyle>
            <a:lvl1pPr algn="ctr" defTabSz="914400" rtl="0" eaLnBrk="1" latinLnBrk="0" hangingPunct="1">
              <a:spcBef>
                <a:spcPct val="0"/>
              </a:spcBef>
              <a:buNone/>
              <a:defRPr sz="4400" kern="1200">
                <a:solidFill>
                  <a:schemeClr val="accent1">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prstClr val="white">
                    <a:lumMod val="50000"/>
                  </a:prstClr>
                </a:solidFill>
                <a:effectLst/>
                <a:uLnTx/>
                <a:uFillTx/>
                <a:latin typeface="Calibri"/>
                <a:ea typeface="+mj-ea"/>
                <a:cs typeface="+mj-cs"/>
              </a:rPr>
              <a:t>Nik Nanos, CM, ICD.D</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prstClr val="white">
                    <a:lumMod val="50000"/>
                  </a:prstClr>
                </a:solidFill>
                <a:effectLst/>
                <a:uLnTx/>
                <a:uFillTx/>
                <a:latin typeface="Calibri"/>
                <a:ea typeface="+mj-ea"/>
                <a:cs typeface="+mj-cs"/>
              </a:rPr>
              <a:t>Chief Data Scientist</a:t>
            </a:r>
          </a:p>
        </p:txBody>
      </p:sp>
      <p:pic>
        <p:nvPicPr>
          <p:cNvPr id="13" name="Picture 12" descr="A red text on a black background&#10;&#10;Description automatically generated">
            <a:extLst>
              <a:ext uri="{FF2B5EF4-FFF2-40B4-BE49-F238E27FC236}">
                <a16:creationId xmlns:a16="http://schemas.microsoft.com/office/drawing/2014/main" id="{E6BDE2E3-8108-32F9-1F52-A7DBB34080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24320" y="5658868"/>
            <a:ext cx="2533214" cy="817792"/>
          </a:xfrm>
          <a:prstGeom prst="rect">
            <a:avLst/>
          </a:prstGeom>
        </p:spPr>
      </p:pic>
      <p:pic>
        <p:nvPicPr>
          <p:cNvPr id="1028" name="Picture 4" descr="Parliamentary Centre">
            <a:extLst>
              <a:ext uri="{FF2B5EF4-FFF2-40B4-BE49-F238E27FC236}">
                <a16:creationId xmlns:a16="http://schemas.microsoft.com/office/drawing/2014/main" id="{4F0D7F8F-CB03-BFCD-3150-4107870E490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183354" y="302330"/>
            <a:ext cx="1770119" cy="1539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010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B3D4B-4B0C-D829-EA3F-082FB3D3C8D5}"/>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A533C514-6F58-F060-D74D-9A1D83F9699B}"/>
              </a:ext>
            </a:extLst>
          </p:cNvPr>
          <p:cNvPicPr>
            <a:picLocks noChangeAspect="1"/>
          </p:cNvPicPr>
          <p:nvPr/>
        </p:nvPicPr>
        <p:blipFill>
          <a:blip r:embed="rId4">
            <a:alphaModFix/>
            <a:extLst>
              <a:ext uri="{28A0092B-C50C-407E-A947-70E740481C1C}">
                <a14:useLocalDpi xmlns:a14="http://schemas.microsoft.com/office/drawing/2010/main"/>
              </a:ext>
            </a:extLst>
          </a:blip>
          <a:srcRect l="26154" t="6637" r="16395" b="19780"/>
          <a:stretch>
            <a:fillRect/>
          </a:stretch>
        </p:blipFill>
        <p:spPr>
          <a:xfrm>
            <a:off x="4845132" y="-2"/>
            <a:ext cx="7359746" cy="6284254"/>
          </a:xfrm>
          <a:prstGeom prst="rect">
            <a:avLst/>
          </a:prstGeom>
        </p:spPr>
      </p:pic>
      <p:sp>
        <p:nvSpPr>
          <p:cNvPr id="4" name="Rectangle 3">
            <a:extLst>
              <a:ext uri="{FF2B5EF4-FFF2-40B4-BE49-F238E27FC236}">
                <a16:creationId xmlns:a16="http://schemas.microsoft.com/office/drawing/2014/main" id="{1FCC1374-DDE7-DB4B-BDF9-659C23D972B3}"/>
              </a:ext>
              <a:ext uri="{C183D7F6-B498-43B3-948B-1728B52AA6E4}">
                <adec:decorative xmlns:adec="http://schemas.microsoft.com/office/drawing/2017/decorative" val="1"/>
              </a:ext>
            </a:extLst>
          </p:cNvPr>
          <p:cNvSpPr/>
          <p:nvPr/>
        </p:nvSpPr>
        <p:spPr>
          <a:xfrm>
            <a:off x="4846055" y="-2"/>
            <a:ext cx="7359746" cy="6295190"/>
          </a:xfrm>
          <a:prstGeom prst="rect">
            <a:avLst/>
          </a:prstGeom>
          <a:solidFill>
            <a:schemeClr val="tx1">
              <a:lumMod val="85000"/>
              <a:lumOff val="1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graphicFrame>
        <p:nvGraphicFramePr>
          <p:cNvPr id="25" name="Chart 1" descr="Chart showing XX% support, XX% somewhat support, XX% somewhat oppose and XX% oppose; XX% are unsure">
            <a:extLst>
              <a:ext uri="{FF2B5EF4-FFF2-40B4-BE49-F238E27FC236}">
                <a16:creationId xmlns:a16="http://schemas.microsoft.com/office/drawing/2014/main" id="{136A0FDF-D5BD-6031-8526-16FDE4F114FA}"/>
              </a:ext>
            </a:extLst>
          </p:cNvPr>
          <p:cNvGraphicFramePr>
            <a:graphicFrameLocks/>
          </p:cNvGraphicFramePr>
          <p:nvPr>
            <p:custDataLst>
              <p:tags r:id="rId1"/>
            </p:custDataLst>
          </p:nvPr>
        </p:nvGraphicFramePr>
        <p:xfrm>
          <a:off x="-210918" y="376059"/>
          <a:ext cx="5424041" cy="5548094"/>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 Placeholder 4">
            <a:extLst>
              <a:ext uri="{FF2B5EF4-FFF2-40B4-BE49-F238E27FC236}">
                <a16:creationId xmlns:a16="http://schemas.microsoft.com/office/drawing/2014/main" id="{51BCAA2A-E118-DC86-ED79-D2A08564DB1B}"/>
              </a:ext>
            </a:extLst>
          </p:cNvPr>
          <p:cNvSpPr txBox="1">
            <a:spLocks/>
          </p:cNvSpPr>
          <p:nvPr/>
        </p:nvSpPr>
        <p:spPr>
          <a:xfrm>
            <a:off x="5547105" y="1780486"/>
            <a:ext cx="6159789" cy="3744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0" b="1" i="0" u="none" strike="noStrike" kern="1200" cap="none" spc="0" normalizeH="0" baseline="0" noProof="0" dirty="0">
                <a:ln>
                  <a:noFill/>
                </a:ln>
                <a:solidFill>
                  <a:srgbClr val="F9E14E"/>
                </a:solidFill>
                <a:effectLst/>
                <a:uLnTx/>
                <a:uFillTx/>
                <a:latin typeface="Calibri" panose="020F0502020204030204"/>
                <a:ea typeface="+mn-ea"/>
                <a:cs typeface="+mn-cs"/>
              </a:rPr>
              <a:t>86</a:t>
            </a:r>
            <a:r>
              <a:rPr kumimoji="0" lang="en-US" sz="7000" b="1" i="0" u="none" strike="noStrike" kern="1200" cap="none" spc="0" normalizeH="0" baseline="0" noProof="0">
                <a:ln>
                  <a:noFill/>
                </a:ln>
                <a:solidFill>
                  <a:srgbClr val="F9E14E"/>
                </a:solidFill>
                <a:effectLst/>
                <a:uLnTx/>
                <a:uFillTx/>
                <a:latin typeface="Calibri" panose="020F0502020204030204"/>
                <a:ea typeface="+mn-ea"/>
                <a:cs typeface="+mn-cs"/>
              </a:rPr>
              <a:t> </a:t>
            </a:r>
            <a:r>
              <a:rPr kumimoji="0" lang="en-US" sz="4000" b="1" i="0" u="none" strike="noStrike" kern="1200" cap="none" spc="0" normalizeH="0" baseline="0" noProof="0">
                <a:ln>
                  <a:noFill/>
                </a:ln>
                <a:solidFill>
                  <a:srgbClr val="F9E14E"/>
                </a:solidFill>
                <a:effectLst/>
                <a:uLnTx/>
                <a:uFillTx/>
                <a:latin typeface="Calibri" panose="020F0502020204030204"/>
                <a:ea typeface="+mn-ea"/>
                <a:cs typeface="+mn-cs"/>
              </a:rPr>
              <a:t>percent</a:t>
            </a:r>
            <a:r>
              <a:rPr kumimoji="0" lang="en-US" sz="7000" b="1" i="0" u="none" strike="noStrike" kern="1200" cap="none" spc="0" normalizeH="0" baseline="0" noProof="0" dirty="0">
                <a:ln>
                  <a:noFill/>
                </a:ln>
                <a:solidFill>
                  <a:srgbClr val="FFE650"/>
                </a:solidFill>
                <a:effectLst/>
                <a:uLnTx/>
                <a:uFillTx/>
                <a:latin typeface="Calibri" panose="020F0502020204030204"/>
                <a:ea typeface="+mn-ea"/>
                <a:cs typeface="+mn-cs"/>
              </a:rPr>
              <a:t> </a:t>
            </a:r>
            <a:r>
              <a:rPr kumimoji="0" lang="en-US" sz="4000" b="0" i="0" u="none" strike="noStrike" kern="1200" cap="none" spc="0" normalizeH="0" baseline="0" noProof="0">
                <a:ln>
                  <a:noFill/>
                </a:ln>
                <a:solidFill>
                  <a:prstClr val="white"/>
                </a:solidFill>
                <a:effectLst/>
                <a:uLnTx/>
                <a:uFillTx/>
                <a:latin typeface="Calibri" panose="020F0502020204030204"/>
                <a:ea typeface="+mn-ea"/>
                <a:cs typeface="+mn-cs"/>
              </a:rPr>
              <a:t>of</a:t>
            </a:r>
            <a:r>
              <a:rPr kumimoji="0" lang="en-US" sz="4000" b="1"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4000" b="0" i="0" u="none" strike="noStrike" kern="1200" cap="none" spc="0" normalizeH="0" baseline="0" noProof="0">
                <a:ln>
                  <a:noFill/>
                </a:ln>
                <a:solidFill>
                  <a:prstClr val="white"/>
                </a:solidFill>
                <a:effectLst/>
                <a:uLnTx/>
                <a:uFillTx/>
                <a:latin typeface="Calibri" panose="020F0502020204030204"/>
                <a:ea typeface="+mn-ea"/>
                <a:cs typeface="+mn-cs"/>
              </a:rPr>
              <a:t>Canadians</a:t>
            </a:r>
            <a:endParaRPr kumimoji="0" lang="en-CA" sz="3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 Placeholder 4">
            <a:extLst>
              <a:ext uri="{FF2B5EF4-FFF2-40B4-BE49-F238E27FC236}">
                <a16:creationId xmlns:a16="http://schemas.microsoft.com/office/drawing/2014/main" id="{0E5ED31B-129A-DD3F-613F-86945CA5E861}"/>
              </a:ext>
            </a:extLst>
          </p:cNvPr>
          <p:cNvSpPr txBox="1">
            <a:spLocks/>
          </p:cNvSpPr>
          <p:nvPr/>
        </p:nvSpPr>
        <p:spPr>
          <a:xfrm>
            <a:off x="5547107" y="2943668"/>
            <a:ext cx="6310910" cy="3744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s</a:t>
            </a:r>
            <a:r>
              <a:rPr kumimoji="0" lang="en-US" sz="1400" b="0" i="0" u="none" strike="noStrike" kern="1200" cap="none" spc="0" normalizeH="0" baseline="0" noProof="0" dirty="0" err="1">
                <a:ln>
                  <a:noFill/>
                </a:ln>
                <a:solidFill>
                  <a:prstClr val="white"/>
                </a:solidFill>
                <a:effectLst/>
                <a:uLnTx/>
                <a:uFillTx/>
                <a:latin typeface="Calibri" panose="020F0502020204030204"/>
                <a:ea typeface="+mn-ea"/>
                <a:cs typeface="+mn-cs"/>
              </a:rPr>
              <a:t>upport</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or somewhat Prime Minister Carney negotiating a trade deal with the US and Mexico. Nine out of ten Canadians older than 55 support or somewhat support negotiating a renewed trade deal with Mexico and the US while just under eight out of ten Canadians between the ages of 18 and 34 support or somewhat support negotiating a trade deal. </a:t>
            </a:r>
            <a:endParaRPr kumimoji="0" lang="en-US" sz="1400" b="0" i="0" u="none" strike="sng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ight Triangle 13">
            <a:extLst>
              <a:ext uri="{FF2B5EF4-FFF2-40B4-BE49-F238E27FC236}">
                <a16:creationId xmlns:a16="http://schemas.microsoft.com/office/drawing/2014/main" id="{632BF015-C032-44B3-D283-5FE29580961A}"/>
              </a:ext>
              <a:ext uri="{C183D7F6-B498-43B3-948B-1728B52AA6E4}">
                <adec:decorative xmlns:adec="http://schemas.microsoft.com/office/drawing/2017/decorative" val="1"/>
              </a:ext>
            </a:extLst>
          </p:cNvPr>
          <p:cNvSpPr/>
          <p:nvPr/>
        </p:nvSpPr>
        <p:spPr>
          <a:xfrm rot="10800000">
            <a:off x="11567882" y="-3"/>
            <a:ext cx="636995" cy="624115"/>
          </a:xfrm>
          <a:prstGeom prst="rtTriangle">
            <a:avLst/>
          </a:prstGeom>
          <a:solidFill>
            <a:srgbClr val="F9E14E"/>
          </a:solidFill>
          <a:ln>
            <a:solidFill>
              <a:srgbClr val="F9E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0" name="Slide Number Placeholder 5">
            <a:extLst>
              <a:ext uri="{FF2B5EF4-FFF2-40B4-BE49-F238E27FC236}">
                <a16:creationId xmlns:a16="http://schemas.microsoft.com/office/drawing/2014/main" id="{B3CE79F3-344D-9DEE-604D-AF5346D03330}"/>
              </a:ext>
              <a:ext uri="{C183D7F6-B498-43B3-948B-1728B52AA6E4}">
                <adec:decorative xmlns:adec="http://schemas.microsoft.com/office/drawing/2017/decorative" val="1"/>
              </a:ext>
            </a:extLst>
          </p:cNvPr>
          <p:cNvSpPr txBox="1">
            <a:spLocks/>
          </p:cNvSpPr>
          <p:nvPr/>
        </p:nvSpPr>
        <p:spPr>
          <a:xfrm>
            <a:off x="11706895" y="10934"/>
            <a:ext cx="497983" cy="365125"/>
          </a:xfrm>
          <a:prstGeom prst="rect">
            <a:avLst/>
          </a:prstGeom>
        </p:spPr>
        <p:txBody>
          <a:bodyP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42D271C-ADEA-4E6F-8D46-56EDED7409E0}" type="slidenum">
              <a:rPr kumimoji="0" lang="en-US" sz="12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14758A6B-83FF-C6F4-85AC-9D06529F166B}"/>
              </a:ext>
            </a:extLst>
          </p:cNvPr>
          <p:cNvSpPr/>
          <p:nvPr/>
        </p:nvSpPr>
        <p:spPr>
          <a:xfrm>
            <a:off x="137677" y="5762138"/>
            <a:ext cx="523463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Calibri" panose="020F0502020204030204"/>
                <a:ea typeface="+mn-ea"/>
                <a:cs typeface="+mn-cs"/>
              </a:rPr>
              <a:t>*Weighted to the true population proportion.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Calibri" panose="020F0502020204030204"/>
                <a:ea typeface="+mn-ea"/>
                <a:cs typeface="+mn-cs"/>
              </a:rPr>
              <a:t>*Charts may not add up to 100 due to rounding.</a:t>
            </a:r>
          </a:p>
        </p:txBody>
      </p:sp>
      <p:sp>
        <p:nvSpPr>
          <p:cNvPr id="7" name="TextBox 12">
            <a:extLst>
              <a:ext uri="{FF2B5EF4-FFF2-40B4-BE49-F238E27FC236}">
                <a16:creationId xmlns:a16="http://schemas.microsoft.com/office/drawing/2014/main" id="{26C9548C-E443-0227-6509-110ECAAE601F}"/>
              </a:ext>
              <a:ext uri="{C183D7F6-B498-43B3-948B-1728B52AA6E4}">
                <adec:decorative xmlns:adec="http://schemas.microsoft.com/office/drawing/2017/decorative" val="1"/>
              </a:ext>
            </a:extLst>
          </p:cNvPr>
          <p:cNvSpPr txBox="1"/>
          <p:nvPr/>
        </p:nvSpPr>
        <p:spPr>
          <a:xfrm rot="5400000">
            <a:off x="452144" y="-527789"/>
            <a:ext cx="338554" cy="1242842"/>
          </a:xfrm>
          <a:prstGeom prst="rect">
            <a:avLst/>
          </a:prstGeom>
          <a:noFill/>
        </p:spPr>
        <p:txBody>
          <a:bodyPr vert="vert270"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 NANOS RESEARCH</a:t>
            </a:r>
          </a:p>
        </p:txBody>
      </p:sp>
      <p:sp>
        <p:nvSpPr>
          <p:cNvPr id="10" name="Text Placeholder 13">
            <a:extLst>
              <a:ext uri="{FF2B5EF4-FFF2-40B4-BE49-F238E27FC236}">
                <a16:creationId xmlns:a16="http://schemas.microsoft.com/office/drawing/2014/main" id="{FC2AC185-322B-4428-A6B9-7095D7379907}"/>
              </a:ext>
            </a:extLst>
          </p:cNvPr>
          <p:cNvSpPr txBox="1">
            <a:spLocks/>
          </p:cNvSpPr>
          <p:nvPr/>
        </p:nvSpPr>
        <p:spPr>
          <a:xfrm>
            <a:off x="226142" y="319766"/>
            <a:ext cx="4391807" cy="850273"/>
          </a:xfrm>
          <a:prstGeom prst="rect">
            <a:avLst/>
          </a:prstGeom>
        </p:spPr>
        <p:txBody>
          <a:bodyPr/>
          <a:lstStyle>
            <a:defPPr>
              <a:defRPr lang="en-US"/>
            </a:defPPr>
            <a:lvl1pPr marL="0" indent="0" algn="l" defTabSz="914400" rtl="0" eaLnBrk="1" latinLnBrk="0" hangingPunct="1">
              <a:buNone/>
              <a:defRPr sz="14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Q - To what extent do you support or oppose Prime Minister Mark Carney negotiating a renewed trade agreement with [ROTATE] the United States and Mexico?</a:t>
            </a:r>
            <a:endPar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itle 21">
            <a:extLst>
              <a:ext uri="{FF2B5EF4-FFF2-40B4-BE49-F238E27FC236}">
                <a16:creationId xmlns:a16="http://schemas.microsoft.com/office/drawing/2014/main" id="{FCB3A257-8C89-BB8E-A06F-D9B4C5B4F8FB}"/>
              </a:ext>
            </a:extLst>
          </p:cNvPr>
          <p:cNvSpPr txBox="1">
            <a:spLocks/>
          </p:cNvSpPr>
          <p:nvPr/>
        </p:nvSpPr>
        <p:spPr>
          <a:xfrm>
            <a:off x="5707898" y="233887"/>
            <a:ext cx="5636061" cy="12464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Support for Prime Minister Carney to negotiate a trade deal with Mexico and the US</a:t>
            </a:r>
            <a:endParaRPr kumimoji="0" lang="en-CA" sz="2500" b="1"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2" name="Text Placeholder 15">
            <a:extLst>
              <a:ext uri="{FF2B5EF4-FFF2-40B4-BE49-F238E27FC236}">
                <a16:creationId xmlns:a16="http://schemas.microsoft.com/office/drawing/2014/main" id="{2171605C-433C-CC80-B94F-20ECD69D472F}"/>
              </a:ext>
            </a:extLst>
          </p:cNvPr>
          <p:cNvSpPr txBox="1">
            <a:spLocks/>
          </p:cNvSpPr>
          <p:nvPr/>
        </p:nvSpPr>
        <p:spPr>
          <a:xfrm>
            <a:off x="137677" y="6350999"/>
            <a:ext cx="7464602" cy="3744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Source: Nanos Research, RDD dual frame hybrid telephone and online random survey, February 8</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to 16</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2026 n=1007, accurate 3.1 percentage points plus or minus, 19 times out of 20. </a:t>
            </a:r>
          </a:p>
        </p:txBody>
      </p:sp>
    </p:spTree>
    <p:extLst>
      <p:ext uri="{BB962C8B-B14F-4D97-AF65-F5344CB8AC3E}">
        <p14:creationId xmlns:p14="http://schemas.microsoft.com/office/powerpoint/2010/main" val="3645935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8F7EFD-B1A2-C9A8-ACC5-81FE292EBD46}"/>
              </a:ext>
            </a:extLst>
          </p:cNvPr>
          <p:cNvPicPr>
            <a:picLocks noChangeAspect="1"/>
          </p:cNvPicPr>
          <p:nvPr/>
        </p:nvPicPr>
        <p:blipFill>
          <a:blip r:embed="rId3" cstate="email">
            <a:extLst>
              <a:ext uri="{28A0092B-C50C-407E-A947-70E740481C1C}">
                <a14:useLocalDpi xmlns:a14="http://schemas.microsoft.com/office/drawing/2010/main"/>
              </a:ext>
            </a:extLst>
          </a:blip>
          <a:srcRect l="-6453" t="9603" r="6453" b="21424"/>
          <a:stretch>
            <a:fillRect/>
          </a:stretch>
        </p:blipFill>
        <p:spPr>
          <a:xfrm>
            <a:off x="6152501" y="-405"/>
            <a:ext cx="6039497" cy="6272981"/>
          </a:xfrm>
          <a:prstGeom prst="rect">
            <a:avLst/>
          </a:prstGeom>
        </p:spPr>
      </p:pic>
      <p:sp>
        <p:nvSpPr>
          <p:cNvPr id="16" name="Rectangle 15">
            <a:extLst>
              <a:ext uri="{FF2B5EF4-FFF2-40B4-BE49-F238E27FC236}">
                <a16:creationId xmlns:a16="http://schemas.microsoft.com/office/drawing/2014/main" id="{5CD47A63-78D2-47D5-AF4A-F0C7C3A17923}"/>
              </a:ext>
              <a:ext uri="{C183D7F6-B498-43B3-948B-1728B52AA6E4}">
                <adec:decorative xmlns:adec="http://schemas.microsoft.com/office/drawing/2017/decorative" val="1"/>
              </a:ext>
            </a:extLst>
          </p:cNvPr>
          <p:cNvSpPr/>
          <p:nvPr/>
        </p:nvSpPr>
        <p:spPr>
          <a:xfrm>
            <a:off x="6554030" y="0"/>
            <a:ext cx="5637968" cy="6272981"/>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6" name="Text Placeholder 4">
            <a:extLst>
              <a:ext uri="{FF2B5EF4-FFF2-40B4-BE49-F238E27FC236}">
                <a16:creationId xmlns:a16="http://schemas.microsoft.com/office/drawing/2014/main" id="{79D25DA5-0C25-43AB-87EE-E9CD51AAF9E0}"/>
              </a:ext>
            </a:extLst>
          </p:cNvPr>
          <p:cNvSpPr txBox="1">
            <a:spLocks/>
          </p:cNvSpPr>
          <p:nvPr/>
        </p:nvSpPr>
        <p:spPr>
          <a:xfrm>
            <a:off x="7105135" y="1537351"/>
            <a:ext cx="4537665" cy="64907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0" b="1" i="0" u="none" strike="noStrike" kern="1200" cap="none" spc="0" normalizeH="0" baseline="0" noProof="0" dirty="0">
                <a:ln>
                  <a:noFill/>
                </a:ln>
                <a:solidFill>
                  <a:srgbClr val="F9E14E"/>
                </a:solidFill>
                <a:effectLst/>
                <a:uLnTx/>
                <a:uFillTx/>
                <a:latin typeface="Calibri" panose="020F0502020204030204"/>
                <a:ea typeface="+mn-ea"/>
                <a:cs typeface="+mn-cs"/>
              </a:rPr>
              <a:t>Majority</a:t>
            </a:r>
            <a:r>
              <a:rPr kumimoji="0" lang="en-US" sz="7000" b="1" i="0" u="none" strike="noStrike" kern="1200" cap="none" spc="0" normalizeH="0" baseline="0" noProof="0" dirty="0">
                <a:ln>
                  <a:noFill/>
                </a:ln>
                <a:solidFill>
                  <a:srgbClr val="FFE650"/>
                </a:solidFill>
                <a:effectLst/>
                <a:uLnTx/>
                <a:uFillTx/>
                <a:latin typeface="Calibri" panose="020F0502020204030204"/>
                <a:ea typeface="+mn-ea"/>
                <a:cs typeface="+mn-cs"/>
              </a:rPr>
              <a:t> </a:t>
            </a:r>
            <a:r>
              <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rPr>
              <a:t>of  Canadians</a:t>
            </a:r>
            <a:endParaRPr kumimoji="0" lang="en-CA" sz="3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 Placeholder 4">
            <a:extLst>
              <a:ext uri="{FF2B5EF4-FFF2-40B4-BE49-F238E27FC236}">
                <a16:creationId xmlns:a16="http://schemas.microsoft.com/office/drawing/2014/main" id="{27EF5ACD-9B41-43D4-9EFE-DD5B44CE219D}"/>
              </a:ext>
            </a:extLst>
          </p:cNvPr>
          <p:cNvSpPr txBox="1">
            <a:spLocks/>
          </p:cNvSpPr>
          <p:nvPr/>
        </p:nvSpPr>
        <p:spPr>
          <a:xfrm>
            <a:off x="7157776" y="2947545"/>
            <a:ext cx="4454327" cy="3744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b</a:t>
            </a:r>
            <a:r>
              <a:rPr kumimoji="0" lang="en-US" sz="1400" b="0" i="0" u="none" strike="noStrike" kern="1200" cap="none" spc="0" normalizeH="0" baseline="0" noProof="0" dirty="0" err="1">
                <a:ln>
                  <a:noFill/>
                </a:ln>
                <a:solidFill>
                  <a:prstClr val="white"/>
                </a:solidFill>
                <a:effectLst/>
                <a:uLnTx/>
                <a:uFillTx/>
                <a:latin typeface="Calibri" panose="020F0502020204030204"/>
                <a:ea typeface="+mn-ea"/>
                <a:cs typeface="+mn-cs"/>
              </a:rPr>
              <a:t>elieve</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that despite the current trade disputes with the US the preservation of Canada’s trade agreement with the United States and Mexico is important to some extent to the overall financial wellbeing of Canadians and to the Canadian economy. Men are more likely to deem preserving Canada’s trade agreement as important (55% overall financial wellbeing, 53% Canadian economy) than women (45% overall financial wellbeing, 44% Canadian economy).</a:t>
            </a:r>
          </a:p>
        </p:txBody>
      </p:sp>
      <p:sp>
        <p:nvSpPr>
          <p:cNvPr id="17" name="TextBox 12">
            <a:extLst>
              <a:ext uri="{FF2B5EF4-FFF2-40B4-BE49-F238E27FC236}">
                <a16:creationId xmlns:a16="http://schemas.microsoft.com/office/drawing/2014/main" id="{15CBF9ED-7178-4CC6-A9F7-85CCC7CA6BA5}"/>
              </a:ext>
              <a:ext uri="{C183D7F6-B498-43B3-948B-1728B52AA6E4}">
                <adec:decorative xmlns:adec="http://schemas.microsoft.com/office/drawing/2017/decorative" val="1"/>
              </a:ext>
            </a:extLst>
          </p:cNvPr>
          <p:cNvSpPr txBox="1"/>
          <p:nvPr/>
        </p:nvSpPr>
        <p:spPr>
          <a:xfrm rot="5400000">
            <a:off x="452144" y="-527789"/>
            <a:ext cx="338554" cy="1242842"/>
          </a:xfrm>
          <a:prstGeom prst="rect">
            <a:avLst/>
          </a:prstGeom>
          <a:noFill/>
        </p:spPr>
        <p:txBody>
          <a:bodyPr vert="vert270"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 NANOS RESEARCH</a:t>
            </a:r>
          </a:p>
        </p:txBody>
      </p:sp>
      <p:sp>
        <p:nvSpPr>
          <p:cNvPr id="14" name="Right Triangle 13">
            <a:extLst>
              <a:ext uri="{FF2B5EF4-FFF2-40B4-BE49-F238E27FC236}">
                <a16:creationId xmlns:a16="http://schemas.microsoft.com/office/drawing/2014/main" id="{307B80E4-4D6C-4A12-99F4-B3BCB37C92D2}"/>
              </a:ext>
              <a:ext uri="{C183D7F6-B498-43B3-948B-1728B52AA6E4}">
                <adec:decorative xmlns:adec="http://schemas.microsoft.com/office/drawing/2017/decorative" val="1"/>
              </a:ext>
            </a:extLst>
          </p:cNvPr>
          <p:cNvSpPr/>
          <p:nvPr/>
        </p:nvSpPr>
        <p:spPr>
          <a:xfrm rot="10800000">
            <a:off x="11567883" y="-2"/>
            <a:ext cx="624115" cy="624115"/>
          </a:xfrm>
          <a:prstGeom prst="rtTriangle">
            <a:avLst/>
          </a:prstGeom>
          <a:solidFill>
            <a:srgbClr val="F9E14E"/>
          </a:solidFill>
          <a:ln>
            <a:solidFill>
              <a:srgbClr val="F9E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0" name="Slide Number Placeholder 5">
            <a:extLst>
              <a:ext uri="{FF2B5EF4-FFF2-40B4-BE49-F238E27FC236}">
                <a16:creationId xmlns:a16="http://schemas.microsoft.com/office/drawing/2014/main" id="{304BF488-5456-45D6-A4E6-4A08542378C2}"/>
              </a:ext>
              <a:ext uri="{C183D7F6-B498-43B3-948B-1728B52AA6E4}">
                <adec:decorative xmlns:adec="http://schemas.microsoft.com/office/drawing/2017/decorative" val="1"/>
              </a:ext>
            </a:extLst>
          </p:cNvPr>
          <p:cNvSpPr txBox="1">
            <a:spLocks/>
          </p:cNvSpPr>
          <p:nvPr/>
        </p:nvSpPr>
        <p:spPr>
          <a:xfrm>
            <a:off x="11706895" y="10934"/>
            <a:ext cx="497983" cy="365125"/>
          </a:xfrm>
          <a:prstGeom prst="rect">
            <a:avLst/>
          </a:prstGeom>
        </p:spPr>
        <p:txBody>
          <a:bodyP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42D271C-ADEA-4E6F-8D46-56EDED7409E0}" type="slidenum">
              <a:rPr kumimoji="0" lang="en-US" sz="12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664B1975-DC22-4E31-8432-5B64128FA8A6}"/>
              </a:ext>
            </a:extLst>
          </p:cNvPr>
          <p:cNvSpPr/>
          <p:nvPr/>
        </p:nvSpPr>
        <p:spPr>
          <a:xfrm>
            <a:off x="137677" y="5748049"/>
            <a:ext cx="523463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Calibri" panose="020F0502020204030204"/>
                <a:ea typeface="+mn-ea"/>
                <a:cs typeface="+mn-cs"/>
              </a:rPr>
              <a:t>*Weighted to the true population proportion.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Calibri" panose="020F0502020204030204"/>
                <a:ea typeface="+mn-ea"/>
                <a:cs typeface="+mn-cs"/>
              </a:rPr>
              <a:t>*Charts may not add up to 100 due to rounding.</a:t>
            </a:r>
          </a:p>
        </p:txBody>
      </p:sp>
      <p:sp>
        <p:nvSpPr>
          <p:cNvPr id="5" name="Title 21">
            <a:extLst>
              <a:ext uri="{FF2B5EF4-FFF2-40B4-BE49-F238E27FC236}">
                <a16:creationId xmlns:a16="http://schemas.microsoft.com/office/drawing/2014/main" id="{B172648D-9AF6-BB72-A41E-EC8CE6F1ABE8}"/>
              </a:ext>
            </a:extLst>
          </p:cNvPr>
          <p:cNvSpPr txBox="1">
            <a:spLocks/>
          </p:cNvSpPr>
          <p:nvPr/>
        </p:nvSpPr>
        <p:spPr>
          <a:xfrm>
            <a:off x="6835384" y="233887"/>
            <a:ext cx="5022632"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Calibri" panose="020F0502020204030204"/>
                <a:ea typeface="+mj-ea"/>
                <a:cs typeface="+mj-cs"/>
              </a:rPr>
              <a:t>Importance of preserving Canada’s trade deal with Mexico and the US</a:t>
            </a:r>
            <a:endParaRPr kumimoji="0" lang="en-CA" sz="2500" b="1"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2" name="Text Placeholder 13">
            <a:extLst>
              <a:ext uri="{FF2B5EF4-FFF2-40B4-BE49-F238E27FC236}">
                <a16:creationId xmlns:a16="http://schemas.microsoft.com/office/drawing/2014/main" id="{E6275186-4D46-C4B9-039A-F4ECC46DC12E}"/>
              </a:ext>
            </a:extLst>
          </p:cNvPr>
          <p:cNvSpPr txBox="1">
            <a:spLocks/>
          </p:cNvSpPr>
          <p:nvPr/>
        </p:nvSpPr>
        <p:spPr>
          <a:xfrm>
            <a:off x="621421" y="229437"/>
            <a:ext cx="5730218" cy="850273"/>
          </a:xfrm>
          <a:prstGeom prst="rect">
            <a:avLst/>
          </a:prstGeom>
        </p:spPr>
        <p:txBody>
          <a:bodyPr/>
          <a:lstStyle>
            <a:defPPr>
              <a:defRPr lang="en-US"/>
            </a:defPPr>
            <a:lvl1pPr marL="0" indent="0" algn="l" defTabSz="914400" rtl="0" eaLnBrk="1" latinLnBrk="0" hangingPunct="1">
              <a:buNone/>
              <a:defRPr sz="14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Q - Despite ongoing trade disputes with the United States, going forward, how important or unimportant is preserving Canada’s trade agreement with [ROTATE] the United States and Mexico to the following: [ROTATE] </a:t>
            </a:r>
            <a:endPar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Chart 2" descr="Chart showing XXX">
            <a:extLst>
              <a:ext uri="{FF2B5EF4-FFF2-40B4-BE49-F238E27FC236}">
                <a16:creationId xmlns:a16="http://schemas.microsoft.com/office/drawing/2014/main" id="{585A524E-B1FC-D6BE-40E5-9DCE414AE721}"/>
              </a:ext>
            </a:extLst>
          </p:cNvPr>
          <p:cNvGraphicFramePr>
            <a:graphicFrameLocks/>
          </p:cNvGraphicFramePr>
          <p:nvPr/>
        </p:nvGraphicFramePr>
        <p:xfrm>
          <a:off x="137676" y="722567"/>
          <a:ext cx="6405383" cy="471519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Placeholder 15">
            <a:extLst>
              <a:ext uri="{FF2B5EF4-FFF2-40B4-BE49-F238E27FC236}">
                <a16:creationId xmlns:a16="http://schemas.microsoft.com/office/drawing/2014/main" id="{973BCCC0-87E9-20A7-FD36-E36B6A296CB2}"/>
              </a:ext>
            </a:extLst>
          </p:cNvPr>
          <p:cNvSpPr txBox="1">
            <a:spLocks/>
          </p:cNvSpPr>
          <p:nvPr/>
        </p:nvSpPr>
        <p:spPr>
          <a:xfrm>
            <a:off x="137677" y="6350999"/>
            <a:ext cx="7464602" cy="3744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Source: Nanos Research, RDD dual frame hybrid telephone and online random survey, February 8</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to 16</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2026 n=1007, accurate 3.1 percentage points plus or minus, 19 times out of 20. </a:t>
            </a:r>
          </a:p>
        </p:txBody>
      </p:sp>
    </p:spTree>
    <p:extLst>
      <p:ext uri="{BB962C8B-B14F-4D97-AF65-F5344CB8AC3E}">
        <p14:creationId xmlns:p14="http://schemas.microsoft.com/office/powerpoint/2010/main" val="1584045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erson pulling a person's head&#10;&#10;AI-generated content may be incorrect.">
            <a:extLst>
              <a:ext uri="{FF2B5EF4-FFF2-40B4-BE49-F238E27FC236}">
                <a16:creationId xmlns:a16="http://schemas.microsoft.com/office/drawing/2014/main" id="{C2C6687E-7BC8-F84E-378E-31D346F21E3C}"/>
              </a:ext>
            </a:extLst>
          </p:cNvPr>
          <p:cNvPicPr>
            <a:picLocks noGrp="1" noChangeAspect="1"/>
          </p:cNvPicPr>
          <p:nvPr>
            <p:ph type="pic" sz="quarter" idx="10"/>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7" b="7"/>
          <a:stretch>
            <a:fillRect/>
          </a:stretch>
        </p:blipFill>
        <p:spPr/>
      </p:pic>
      <p:sp>
        <p:nvSpPr>
          <p:cNvPr id="2" name="TextBox 1">
            <a:extLst>
              <a:ext uri="{FF2B5EF4-FFF2-40B4-BE49-F238E27FC236}">
                <a16:creationId xmlns:a16="http://schemas.microsoft.com/office/drawing/2014/main" id="{3768E840-84C6-827F-45F2-D7EC023D5D8D}"/>
              </a:ext>
            </a:extLst>
          </p:cNvPr>
          <p:cNvSpPr txBox="1"/>
          <p:nvPr/>
        </p:nvSpPr>
        <p:spPr>
          <a:xfrm>
            <a:off x="1" y="0"/>
            <a:ext cx="12192000"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Political and economic </a:t>
            </a:r>
            <a:r>
              <a:rPr kumimoji="0" lang="en-US" sz="6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mood.</a:t>
            </a:r>
          </a:p>
        </p:txBody>
      </p:sp>
    </p:spTree>
    <p:extLst>
      <p:ext uri="{BB962C8B-B14F-4D97-AF65-F5344CB8AC3E}">
        <p14:creationId xmlns:p14="http://schemas.microsoft.com/office/powerpoint/2010/main" val="504916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21D079-3C99-D65B-6B47-903DFD987E9C}"/>
              </a:ext>
            </a:extLst>
          </p:cNvPr>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r="-11208"/>
          <a:stretch/>
        </p:blipFill>
        <p:spPr>
          <a:xfrm>
            <a:off x="0" y="744"/>
            <a:ext cx="4842486" cy="6858000"/>
          </a:xfrm>
          <a:prstGeom prst="rect">
            <a:avLst/>
          </a:prstGeom>
        </p:spPr>
      </p:pic>
      <p:sp>
        <p:nvSpPr>
          <p:cNvPr id="14" name="Rectangle 13">
            <a:extLst>
              <a:ext uri="{FF2B5EF4-FFF2-40B4-BE49-F238E27FC236}">
                <a16:creationId xmlns:a16="http://schemas.microsoft.com/office/drawing/2014/main" id="{5F87DB1E-2C59-422F-9083-777F275E74CF}"/>
              </a:ext>
            </a:extLst>
          </p:cNvPr>
          <p:cNvSpPr/>
          <p:nvPr/>
        </p:nvSpPr>
        <p:spPr>
          <a:xfrm>
            <a:off x="2163891" y="729805"/>
            <a:ext cx="9999535" cy="5375662"/>
          </a:xfrm>
          <a:prstGeom prst="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Text Placeholder 15">
            <a:extLst>
              <a:ext uri="{FF2B5EF4-FFF2-40B4-BE49-F238E27FC236}">
                <a16:creationId xmlns:a16="http://schemas.microsoft.com/office/drawing/2014/main" id="{CC431F80-034D-4510-B952-187B3C2CE38B}"/>
              </a:ext>
            </a:extLst>
          </p:cNvPr>
          <p:cNvSpPr txBox="1">
            <a:spLocks/>
          </p:cNvSpPr>
          <p:nvPr/>
        </p:nvSpPr>
        <p:spPr>
          <a:xfrm>
            <a:off x="4419674" y="6256123"/>
            <a:ext cx="6210226" cy="3744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Source: Nanos Research, RDD dual frame hybrid telephone and online random survey, December 27</a:t>
            </a:r>
            <a:r>
              <a:rPr lang="en-US" baseline="30000" dirty="0">
                <a:solidFill>
                  <a:schemeClr val="tx1"/>
                </a:solidFill>
              </a:rPr>
              <a:t>th</a:t>
            </a:r>
            <a:r>
              <a:rPr lang="en-US" dirty="0">
                <a:solidFill>
                  <a:schemeClr val="tx1"/>
                </a:solidFill>
              </a:rPr>
              <a:t> to December 29</a:t>
            </a:r>
            <a:r>
              <a:rPr lang="en-US" baseline="30000" dirty="0">
                <a:solidFill>
                  <a:schemeClr val="tx1"/>
                </a:solidFill>
              </a:rPr>
              <a:t>th</a:t>
            </a:r>
            <a:r>
              <a:rPr lang="en-US" dirty="0">
                <a:solidFill>
                  <a:schemeClr val="tx1"/>
                </a:solidFill>
              </a:rPr>
              <a:t>, 2025, n=1,077, accurate 3.0 percentage points plus or minus, 19 times out of 20.</a:t>
            </a:r>
          </a:p>
        </p:txBody>
      </p:sp>
      <p:sp>
        <p:nvSpPr>
          <p:cNvPr id="13" name="TextBox 12">
            <a:extLst>
              <a:ext uri="{FF2B5EF4-FFF2-40B4-BE49-F238E27FC236}">
                <a16:creationId xmlns:a16="http://schemas.microsoft.com/office/drawing/2014/main" id="{D92488CE-B0C6-41A9-9ABB-B8AE56ED2741}"/>
              </a:ext>
            </a:extLst>
          </p:cNvPr>
          <p:cNvSpPr txBox="1"/>
          <p:nvPr/>
        </p:nvSpPr>
        <p:spPr>
          <a:xfrm>
            <a:off x="4419674" y="123459"/>
            <a:ext cx="7355559" cy="461665"/>
          </a:xfrm>
          <a:prstGeom prst="rect">
            <a:avLst/>
          </a:prstGeom>
          <a:noFill/>
        </p:spPr>
        <p:txBody>
          <a:bodyPr wrap="square" rtlCol="0">
            <a:spAutoFit/>
          </a:bodyPr>
          <a:lstStyle/>
          <a:p>
            <a:r>
              <a:rPr lang="en-US" sz="2400" b="1" dirty="0"/>
              <a:t>Performance of the federal government – Tracking</a:t>
            </a:r>
            <a:endParaRPr lang="en-CA" sz="2400" b="1" dirty="0"/>
          </a:p>
        </p:txBody>
      </p:sp>
      <p:sp>
        <p:nvSpPr>
          <p:cNvPr id="16" name="TextBox 12">
            <a:extLst>
              <a:ext uri="{FF2B5EF4-FFF2-40B4-BE49-F238E27FC236}">
                <a16:creationId xmlns:a16="http://schemas.microsoft.com/office/drawing/2014/main" id="{5461B814-F7CB-4504-BEB0-F38E43B08AFC}"/>
              </a:ext>
            </a:extLst>
          </p:cNvPr>
          <p:cNvSpPr txBox="1"/>
          <p:nvPr/>
        </p:nvSpPr>
        <p:spPr>
          <a:xfrm rot="5400000">
            <a:off x="452144" y="-527789"/>
            <a:ext cx="338554" cy="1242842"/>
          </a:xfrm>
          <a:prstGeom prst="rect">
            <a:avLst/>
          </a:prstGeom>
          <a:noFill/>
        </p:spPr>
        <p:txBody>
          <a:bodyPr vert="vert270"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 NANOS RESEARCH</a:t>
            </a:r>
          </a:p>
        </p:txBody>
      </p:sp>
      <p:sp>
        <p:nvSpPr>
          <p:cNvPr id="15" name="Text Placeholder 13">
            <a:extLst>
              <a:ext uri="{FF2B5EF4-FFF2-40B4-BE49-F238E27FC236}">
                <a16:creationId xmlns:a16="http://schemas.microsoft.com/office/drawing/2014/main" id="{BEF081D6-E87D-4F7D-B53B-5BAFC95C064E}"/>
              </a:ext>
            </a:extLst>
          </p:cNvPr>
          <p:cNvSpPr txBox="1">
            <a:spLocks/>
          </p:cNvSpPr>
          <p:nvPr/>
        </p:nvSpPr>
        <p:spPr>
          <a:xfrm>
            <a:off x="2291199" y="822594"/>
            <a:ext cx="9773491" cy="737984"/>
          </a:xfrm>
          <a:prstGeom prst="rect">
            <a:avLst/>
          </a:prstGeom>
        </p:spPr>
        <p:txBody>
          <a:bodyPr/>
          <a:lstStyle>
            <a:defPPr>
              <a:defRPr lang="en-US"/>
            </a:defPPr>
            <a:lvl1pPr marL="0" indent="0" algn="l" defTabSz="914400" rtl="0" eaLnBrk="1" latinLnBrk="0" hangingPunct="1">
              <a:buNone/>
              <a:defRPr sz="14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Q - Would you describe the performance of the current Federal Liberal Government led by Prime Minister Mark Carney as very good, somewhat good, average, somewhat poor or very poor? (2007-20</a:t>
            </a:r>
            <a:r>
              <a:rPr lang="en-US" sz="1200" dirty="0">
                <a:solidFill>
                  <a:prstClr val="black"/>
                </a:solidFill>
                <a:latin typeface="Calibri" panose="020F0502020204030204"/>
              </a:rPr>
              <a:t>25</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waves)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panose="020F0502020204030204"/>
              </a:rPr>
              <a:t>*Note: Stephen Harper was Prime Minister for the 2007-2014 waves, Justin Trudeau was Prime Minister for the 2015-2024 waves, Mark Carney became Prime Minister starting in the 2025 wave.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3ED6DAA9-A074-4016-8C0D-9A65C478A1FC}"/>
              </a:ext>
            </a:extLst>
          </p:cNvPr>
          <p:cNvSpPr/>
          <p:nvPr/>
        </p:nvSpPr>
        <p:spPr>
          <a:xfrm>
            <a:off x="2285290" y="5580630"/>
            <a:ext cx="5234631"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prstClr val="black"/>
                </a:solidFill>
                <a:effectLst/>
                <a:uLnTx/>
                <a:uFillTx/>
                <a:latin typeface="Calibri" panose="020F0502020204030204"/>
                <a:ea typeface="+mn-ea"/>
                <a:cs typeface="+mn-cs"/>
              </a:rPr>
              <a:t>*Weighted to the true population proportion.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prstClr val="black"/>
                </a:solidFill>
                <a:effectLst/>
                <a:uLnTx/>
                <a:uFillTx/>
                <a:latin typeface="Calibri" panose="020F0502020204030204"/>
                <a:ea typeface="+mn-ea"/>
                <a:cs typeface="+mn-cs"/>
              </a:rPr>
              <a:t>*Charts may not add up to 100 due to rounding.</a:t>
            </a:r>
          </a:p>
        </p:txBody>
      </p:sp>
      <p:pic>
        <p:nvPicPr>
          <p:cNvPr id="5" name="Picture 4">
            <a:extLst>
              <a:ext uri="{FF2B5EF4-FFF2-40B4-BE49-F238E27FC236}">
                <a16:creationId xmlns:a16="http://schemas.microsoft.com/office/drawing/2014/main" id="{23D33586-BBC9-93B8-7B58-AE5ADF2A88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62036" y="6254390"/>
            <a:ext cx="1096745" cy="354060"/>
          </a:xfrm>
          <a:prstGeom prst="rect">
            <a:avLst/>
          </a:prstGeom>
        </p:spPr>
      </p:pic>
      <p:graphicFrame>
        <p:nvGraphicFramePr>
          <p:cNvPr id="11" name="Chart 10">
            <a:extLst>
              <a:ext uri="{FF2B5EF4-FFF2-40B4-BE49-F238E27FC236}">
                <a16:creationId xmlns:a16="http://schemas.microsoft.com/office/drawing/2014/main" id="{F8914617-DA7F-4864-81DB-9ED947559B06}"/>
              </a:ext>
            </a:extLst>
          </p:cNvPr>
          <p:cNvGraphicFramePr/>
          <p:nvPr/>
        </p:nvGraphicFramePr>
        <p:xfrm>
          <a:off x="2163891" y="1524000"/>
          <a:ext cx="10028109" cy="41243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30822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3AD5D3-1AEA-262C-6FAD-9228E810FEAB}"/>
              </a:ext>
              <a:ext uri="{C183D7F6-B498-43B3-948B-1728B52AA6E4}">
                <adec:decorative xmlns:adec="http://schemas.microsoft.com/office/drawing/2017/decorative" val="1"/>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0" y="21"/>
            <a:ext cx="4087538" cy="6858000"/>
          </a:xfrm>
          <a:prstGeom prst="rect">
            <a:avLst/>
          </a:prstGeom>
        </p:spPr>
      </p:pic>
      <p:sp>
        <p:nvSpPr>
          <p:cNvPr id="14" name="Rectangle 13">
            <a:extLst>
              <a:ext uri="{FF2B5EF4-FFF2-40B4-BE49-F238E27FC236}">
                <a16:creationId xmlns:a16="http://schemas.microsoft.com/office/drawing/2014/main" id="{5F87DB1E-2C59-422F-9083-777F275E74CF}"/>
              </a:ext>
              <a:ext uri="{C183D7F6-B498-43B3-948B-1728B52AA6E4}">
                <adec:decorative xmlns:adec="http://schemas.microsoft.com/office/drawing/2017/decorative" val="1"/>
              </a:ext>
            </a:extLst>
          </p:cNvPr>
          <p:cNvSpPr/>
          <p:nvPr/>
        </p:nvSpPr>
        <p:spPr>
          <a:xfrm>
            <a:off x="2163891" y="925759"/>
            <a:ext cx="9999535" cy="5179707"/>
          </a:xfrm>
          <a:prstGeom prst="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Text Placeholder 15">
            <a:extLst>
              <a:ext uri="{FF2B5EF4-FFF2-40B4-BE49-F238E27FC236}">
                <a16:creationId xmlns:a16="http://schemas.microsoft.com/office/drawing/2014/main" id="{CC431F80-034D-4510-B952-187B3C2CE38B}"/>
              </a:ext>
            </a:extLst>
          </p:cNvPr>
          <p:cNvSpPr txBox="1">
            <a:spLocks/>
          </p:cNvSpPr>
          <p:nvPr/>
        </p:nvSpPr>
        <p:spPr>
          <a:xfrm>
            <a:off x="4419674" y="6256123"/>
            <a:ext cx="6210226" cy="3744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Source: Nanos Research, RDD dual frame hybrid telephone and online random survey, December 27</a:t>
            </a:r>
            <a:r>
              <a:rPr lang="en-US" baseline="30000" dirty="0">
                <a:solidFill>
                  <a:schemeClr val="tx1"/>
                </a:solidFill>
              </a:rPr>
              <a:t>th</a:t>
            </a:r>
            <a:r>
              <a:rPr lang="en-US" dirty="0">
                <a:solidFill>
                  <a:schemeClr val="tx1"/>
                </a:solidFill>
              </a:rPr>
              <a:t> to December 29</a:t>
            </a:r>
            <a:r>
              <a:rPr lang="en-US" baseline="30000" dirty="0">
                <a:solidFill>
                  <a:schemeClr val="tx1"/>
                </a:solidFill>
              </a:rPr>
              <a:t>th</a:t>
            </a:r>
            <a:r>
              <a:rPr lang="en-US" dirty="0">
                <a:solidFill>
                  <a:schemeClr val="tx1"/>
                </a:solidFill>
              </a:rPr>
              <a:t>, 2025, n=1,077, accurate 3.0 percentage points plus or minus, 19 times out of 20.</a:t>
            </a:r>
          </a:p>
        </p:txBody>
      </p:sp>
      <p:sp>
        <p:nvSpPr>
          <p:cNvPr id="16" name="TextBox 12">
            <a:extLst>
              <a:ext uri="{FF2B5EF4-FFF2-40B4-BE49-F238E27FC236}">
                <a16:creationId xmlns:a16="http://schemas.microsoft.com/office/drawing/2014/main" id="{5461B814-F7CB-4504-BEB0-F38E43B08AFC}"/>
              </a:ext>
            </a:extLst>
          </p:cNvPr>
          <p:cNvSpPr txBox="1"/>
          <p:nvPr/>
        </p:nvSpPr>
        <p:spPr>
          <a:xfrm rot="5400000">
            <a:off x="452144" y="-527789"/>
            <a:ext cx="338554" cy="1242842"/>
          </a:xfrm>
          <a:prstGeom prst="rect">
            <a:avLst/>
          </a:prstGeom>
          <a:noFill/>
        </p:spPr>
        <p:txBody>
          <a:bodyPr vert="vert270"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 NANOS RESEARCH</a:t>
            </a:r>
          </a:p>
        </p:txBody>
      </p:sp>
      <p:sp>
        <p:nvSpPr>
          <p:cNvPr id="15" name="Text Placeholder 13">
            <a:extLst>
              <a:ext uri="{FF2B5EF4-FFF2-40B4-BE49-F238E27FC236}">
                <a16:creationId xmlns:a16="http://schemas.microsoft.com/office/drawing/2014/main" id="{BEF081D6-E87D-4F7D-B53B-5BAFC95C064E}"/>
              </a:ext>
            </a:extLst>
          </p:cNvPr>
          <p:cNvSpPr txBox="1">
            <a:spLocks/>
          </p:cNvSpPr>
          <p:nvPr/>
        </p:nvSpPr>
        <p:spPr>
          <a:xfrm>
            <a:off x="2447923" y="1075385"/>
            <a:ext cx="9610857" cy="424566"/>
          </a:xfrm>
          <a:prstGeom prst="rect">
            <a:avLst/>
          </a:prstGeom>
        </p:spPr>
        <p:txBody>
          <a:bodyPr/>
          <a:lstStyle>
            <a:defPPr>
              <a:defRPr lang="en-US"/>
            </a:defPPr>
            <a:lvl1pPr marL="0" indent="0" algn="l" defTabSz="914400" rtl="0" eaLnBrk="1" latinLnBrk="0" hangingPunct="1">
              <a:buNone/>
              <a:defRPr sz="14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Q - </a:t>
            </a:r>
            <a:r>
              <a:rPr lang="en-US" sz="1800" dirty="0">
                <a:solidFill>
                  <a:schemeClr val="tx1"/>
                </a:solidFill>
                <a:latin typeface="Calibri"/>
              </a:rPr>
              <a:t>Would you say that Canada as a country is moving in the right direction or the wrong direction?</a:t>
            </a:r>
            <a:endParaRPr lang="en-CA" sz="18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3ED6DAA9-A074-4016-8C0D-9A65C478A1FC}"/>
              </a:ext>
            </a:extLst>
          </p:cNvPr>
          <p:cNvSpPr/>
          <p:nvPr/>
        </p:nvSpPr>
        <p:spPr>
          <a:xfrm>
            <a:off x="2285290" y="5580630"/>
            <a:ext cx="5234631"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Calibri" panose="020F0502020204030204"/>
                <a:ea typeface="+mn-ea"/>
                <a:cs typeface="+mn-cs"/>
              </a:rPr>
              <a:t>*Weighted to the true population proportion.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Calibri" panose="020F0502020204030204"/>
                <a:ea typeface="+mn-ea"/>
                <a:cs typeface="+mn-cs"/>
              </a:rPr>
              <a:t>*Charts may not add up to 100 due to rounding.</a:t>
            </a:r>
          </a:p>
        </p:txBody>
      </p:sp>
      <p:pic>
        <p:nvPicPr>
          <p:cNvPr id="5" name="Picture 4">
            <a:extLst>
              <a:ext uri="{FF2B5EF4-FFF2-40B4-BE49-F238E27FC236}">
                <a16:creationId xmlns:a16="http://schemas.microsoft.com/office/drawing/2014/main" id="{23D33586-BBC9-93B8-7B58-AE5ADF2A88B4}"/>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62036" y="6254390"/>
            <a:ext cx="1096745" cy="354060"/>
          </a:xfrm>
          <a:prstGeom prst="rect">
            <a:avLst/>
          </a:prstGeom>
        </p:spPr>
      </p:pic>
      <p:graphicFrame>
        <p:nvGraphicFramePr>
          <p:cNvPr id="12" name="Chart 11">
            <a:extLst>
              <a:ext uri="{FF2B5EF4-FFF2-40B4-BE49-F238E27FC236}">
                <a16:creationId xmlns:a16="http://schemas.microsoft.com/office/drawing/2014/main" id="{AD32C8C1-3420-41DA-A6C5-65F3904878C8}"/>
              </a:ext>
              <a:ext uri="{C183D7F6-B498-43B3-948B-1728B52AA6E4}">
                <adec:decorative xmlns:adec="http://schemas.microsoft.com/office/drawing/2017/decorative" val="1"/>
              </a:ext>
            </a:extLst>
          </p:cNvPr>
          <p:cNvGraphicFramePr/>
          <p:nvPr/>
        </p:nvGraphicFramePr>
        <p:xfrm>
          <a:off x="2447924" y="1499951"/>
          <a:ext cx="9610857" cy="44322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4191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3">
            <a:extLst>
              <a:ext uri="{FF2B5EF4-FFF2-40B4-BE49-F238E27FC236}">
                <a16:creationId xmlns:a16="http://schemas.microsoft.com/office/drawing/2014/main" id="{C522D5E7-E891-466C-B5FF-51DC3C187C45}"/>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8086725" y="182"/>
            <a:ext cx="4105276" cy="6846884"/>
          </a:xfrm>
          <a:prstGeom prst="rect">
            <a:avLst/>
          </a:prstGeom>
        </p:spPr>
      </p:pic>
      <p:sp>
        <p:nvSpPr>
          <p:cNvPr id="29" name="Rectangle 28">
            <a:extLst>
              <a:ext uri="{FF2B5EF4-FFF2-40B4-BE49-F238E27FC236}">
                <a16:creationId xmlns:a16="http://schemas.microsoft.com/office/drawing/2014/main" id="{BA29CAFF-3875-4B83-8963-73F459C0F750}"/>
              </a:ext>
            </a:extLst>
          </p:cNvPr>
          <p:cNvSpPr/>
          <p:nvPr/>
        </p:nvSpPr>
        <p:spPr>
          <a:xfrm>
            <a:off x="15208" y="839146"/>
            <a:ext cx="9999535" cy="5179707"/>
          </a:xfrm>
          <a:prstGeom prst="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ru-RU">
              <a:solidFill>
                <a:srgbClr val="FFFFFF"/>
              </a:solidFill>
            </a:endParaRPr>
          </a:p>
        </p:txBody>
      </p:sp>
      <p:sp>
        <p:nvSpPr>
          <p:cNvPr id="30" name="Text Placeholder 13">
            <a:extLst>
              <a:ext uri="{FF2B5EF4-FFF2-40B4-BE49-F238E27FC236}">
                <a16:creationId xmlns:a16="http://schemas.microsoft.com/office/drawing/2014/main" id="{8E909FDE-DB7A-4089-8447-7C0536302CFC}"/>
              </a:ext>
            </a:extLst>
          </p:cNvPr>
          <p:cNvSpPr txBox="1">
            <a:spLocks/>
          </p:cNvSpPr>
          <p:nvPr/>
        </p:nvSpPr>
        <p:spPr>
          <a:xfrm>
            <a:off x="117946" y="860285"/>
            <a:ext cx="9896797" cy="239088"/>
          </a:xfrm>
          <a:prstGeom prst="rect">
            <a:avLst/>
          </a:prstGeom>
        </p:spPr>
        <p:txBody>
          <a:bodyPr/>
          <a:lstStyle>
            <a:defPPr>
              <a:defRPr lang="en-US"/>
            </a:defPPr>
            <a:lvl1pPr marL="0" indent="0" algn="l" defTabSz="914400" rtl="0" eaLnBrk="1" latinLnBrk="0" hangingPunct="1">
              <a:buNone/>
              <a:defRPr sz="14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Q – On a scale of 1 to 5, where 1 is not improved and 5 is improved, how would you rate Canada’s reputation around the world over the past year?</a:t>
            </a:r>
            <a:endParaRPr lang="en-CA" dirty="0">
              <a:solidFill>
                <a:schemeClr val="tx1"/>
              </a:solidFill>
            </a:endParaRPr>
          </a:p>
        </p:txBody>
      </p:sp>
      <p:sp>
        <p:nvSpPr>
          <p:cNvPr id="32" name="Rectangle 31">
            <a:extLst>
              <a:ext uri="{FF2B5EF4-FFF2-40B4-BE49-F238E27FC236}">
                <a16:creationId xmlns:a16="http://schemas.microsoft.com/office/drawing/2014/main" id="{6CE393D3-2708-44AE-8620-89D94C980D8A}"/>
              </a:ext>
            </a:extLst>
          </p:cNvPr>
          <p:cNvSpPr/>
          <p:nvPr/>
        </p:nvSpPr>
        <p:spPr>
          <a:xfrm>
            <a:off x="117946" y="5609405"/>
            <a:ext cx="5234631"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Calibri" panose="020F0502020204030204"/>
                <a:ea typeface="+mn-ea"/>
                <a:cs typeface="+mn-cs"/>
              </a:rPr>
              <a:t>*Weighted to the true population proportion.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Calibri" panose="020F0502020204030204"/>
                <a:ea typeface="+mn-ea"/>
                <a:cs typeface="+mn-cs"/>
              </a:rPr>
              <a:t>*Charts may not add up to 100 due to rounding.</a:t>
            </a:r>
          </a:p>
        </p:txBody>
      </p:sp>
      <p:sp>
        <p:nvSpPr>
          <p:cNvPr id="8" name="Text Placeholder 15">
            <a:extLst>
              <a:ext uri="{FF2B5EF4-FFF2-40B4-BE49-F238E27FC236}">
                <a16:creationId xmlns:a16="http://schemas.microsoft.com/office/drawing/2014/main" id="{CC5FBB6B-E026-48FD-B99B-DE953923F91B}"/>
              </a:ext>
            </a:extLst>
          </p:cNvPr>
          <p:cNvSpPr txBox="1">
            <a:spLocks/>
          </p:cNvSpPr>
          <p:nvPr/>
        </p:nvSpPr>
        <p:spPr>
          <a:xfrm>
            <a:off x="290195" y="6133514"/>
            <a:ext cx="5955909" cy="35406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Source: Nanos Research, RDD dual frame hybrid telephone and online random survey, December 27</a:t>
            </a:r>
            <a:r>
              <a:rPr lang="en-US" baseline="30000" dirty="0">
                <a:solidFill>
                  <a:schemeClr val="tx1"/>
                </a:solidFill>
              </a:rPr>
              <a:t>th</a:t>
            </a:r>
            <a:r>
              <a:rPr lang="en-US" dirty="0">
                <a:solidFill>
                  <a:schemeClr val="tx1"/>
                </a:solidFill>
              </a:rPr>
              <a:t> to December 29</a:t>
            </a:r>
            <a:r>
              <a:rPr lang="en-US" baseline="30000" dirty="0">
                <a:solidFill>
                  <a:schemeClr val="tx1"/>
                </a:solidFill>
              </a:rPr>
              <a:t>th</a:t>
            </a:r>
            <a:r>
              <a:rPr lang="en-US" dirty="0">
                <a:solidFill>
                  <a:schemeClr val="tx1"/>
                </a:solidFill>
              </a:rPr>
              <a:t>, 2025, n=1,077, accurate 3.0 percentage points plus or minus, 19 times out of 20.</a:t>
            </a:r>
          </a:p>
        </p:txBody>
      </p:sp>
      <p:pic>
        <p:nvPicPr>
          <p:cNvPr id="14" name="Picture 13">
            <a:extLst>
              <a:ext uri="{FF2B5EF4-FFF2-40B4-BE49-F238E27FC236}">
                <a16:creationId xmlns:a16="http://schemas.microsoft.com/office/drawing/2014/main" id="{CA2C530F-59A7-4413-87DD-E1BE39C41D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8042" y="6275462"/>
            <a:ext cx="1096745" cy="354060"/>
          </a:xfrm>
          <a:prstGeom prst="rect">
            <a:avLst/>
          </a:prstGeom>
        </p:spPr>
      </p:pic>
      <p:sp>
        <p:nvSpPr>
          <p:cNvPr id="16" name="TextBox 12">
            <a:extLst>
              <a:ext uri="{FF2B5EF4-FFF2-40B4-BE49-F238E27FC236}">
                <a16:creationId xmlns:a16="http://schemas.microsoft.com/office/drawing/2014/main" id="{3BD16972-B455-45AB-BFC6-9066413EA583}"/>
              </a:ext>
            </a:extLst>
          </p:cNvPr>
          <p:cNvSpPr txBox="1"/>
          <p:nvPr/>
        </p:nvSpPr>
        <p:spPr>
          <a:xfrm rot="5400000">
            <a:off x="10859999" y="-535836"/>
            <a:ext cx="338554" cy="1242842"/>
          </a:xfrm>
          <a:prstGeom prst="rect">
            <a:avLst/>
          </a:prstGeom>
          <a:noFill/>
        </p:spPr>
        <p:txBody>
          <a:bodyPr vert="vert270"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 NANOS RESEARCH</a:t>
            </a:r>
          </a:p>
        </p:txBody>
      </p:sp>
      <p:sp>
        <p:nvSpPr>
          <p:cNvPr id="18" name="TextBox 17">
            <a:extLst>
              <a:ext uri="{FF2B5EF4-FFF2-40B4-BE49-F238E27FC236}">
                <a16:creationId xmlns:a16="http://schemas.microsoft.com/office/drawing/2014/main" id="{F0E0689D-26AF-4E3A-9ACD-031EBD90D01F}"/>
              </a:ext>
            </a:extLst>
          </p:cNvPr>
          <p:cNvSpPr txBox="1"/>
          <p:nvPr/>
        </p:nvSpPr>
        <p:spPr>
          <a:xfrm>
            <a:off x="91853" y="127330"/>
            <a:ext cx="7622934" cy="715581"/>
          </a:xfrm>
          <a:prstGeom prst="rect">
            <a:avLst/>
          </a:prstGeom>
          <a:noFill/>
        </p:spPr>
        <p:txBody>
          <a:bodyPr wrap="square" rtlCol="0">
            <a:spAutoFit/>
          </a:bodyPr>
          <a:lstStyle/>
          <a:p>
            <a:pPr defTabSz="914217">
              <a:lnSpc>
                <a:spcPct val="80000"/>
              </a:lnSpc>
              <a:defRPr/>
            </a:pPr>
            <a:r>
              <a:rPr lang="en-US" sz="2500" b="1" kern="100" dirty="0">
                <a:latin typeface="Calibri" panose="020F0502020204030204" pitchFamily="34" charset="0"/>
                <a:cs typeface="Calibri" panose="020F0502020204030204" pitchFamily="34" charset="0"/>
              </a:rPr>
              <a:t>Change in the international reputation of Canada – Tracking </a:t>
            </a:r>
            <a:endParaRPr lang="ru-RU" sz="2500" b="1" kern="100" dirty="0">
              <a:latin typeface="Calibri" panose="020F0502020204030204" pitchFamily="34" charset="0"/>
              <a:cs typeface="Calibri" panose="020F0502020204030204" pitchFamily="34" charset="0"/>
            </a:endParaRPr>
          </a:p>
        </p:txBody>
      </p:sp>
      <p:sp>
        <p:nvSpPr>
          <p:cNvPr id="19" name="Right Triangle 18">
            <a:extLst>
              <a:ext uri="{FF2B5EF4-FFF2-40B4-BE49-F238E27FC236}">
                <a16:creationId xmlns:a16="http://schemas.microsoft.com/office/drawing/2014/main" id="{91278BC2-81FB-4A15-9330-1F277206B6E0}"/>
              </a:ext>
            </a:extLst>
          </p:cNvPr>
          <p:cNvSpPr/>
          <p:nvPr/>
        </p:nvSpPr>
        <p:spPr>
          <a:xfrm rot="10800000">
            <a:off x="11567883" y="-2"/>
            <a:ext cx="624115" cy="62411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aphicFrame>
        <p:nvGraphicFramePr>
          <p:cNvPr id="21" name="Chart 20">
            <a:extLst>
              <a:ext uri="{FF2B5EF4-FFF2-40B4-BE49-F238E27FC236}">
                <a16:creationId xmlns:a16="http://schemas.microsoft.com/office/drawing/2014/main" id="{2D9B896B-B2E9-4AA2-85BA-37417F4FB07C}"/>
              </a:ext>
            </a:extLst>
          </p:cNvPr>
          <p:cNvGraphicFramePr/>
          <p:nvPr/>
        </p:nvGraphicFramePr>
        <p:xfrm>
          <a:off x="117946" y="1350497"/>
          <a:ext cx="9824243" cy="4409087"/>
        </p:xfrm>
        <a:graphic>
          <a:graphicData uri="http://schemas.openxmlformats.org/drawingml/2006/chart">
            <c:chart xmlns:c="http://schemas.openxmlformats.org/drawingml/2006/chart" xmlns:r="http://schemas.openxmlformats.org/officeDocument/2006/relationships" r:id="rId4"/>
          </a:graphicData>
        </a:graphic>
      </p:graphicFrame>
      <p:sp>
        <p:nvSpPr>
          <p:cNvPr id="22" name="Slide Number Placeholder 5">
            <a:extLst>
              <a:ext uri="{FF2B5EF4-FFF2-40B4-BE49-F238E27FC236}">
                <a16:creationId xmlns:a16="http://schemas.microsoft.com/office/drawing/2014/main" id="{E03FE17D-8114-4C73-9D37-199B101E4FBC}"/>
              </a:ext>
            </a:extLst>
          </p:cNvPr>
          <p:cNvSpPr txBox="1">
            <a:spLocks/>
          </p:cNvSpPr>
          <p:nvPr/>
        </p:nvSpPr>
        <p:spPr>
          <a:xfrm>
            <a:off x="11706895" y="10934"/>
            <a:ext cx="497983" cy="365125"/>
          </a:xfrm>
          <a:prstGeom prst="rect">
            <a:avLst/>
          </a:prstGeom>
        </p:spPr>
        <p:txBody>
          <a:bodyP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2D271C-ADEA-4E6F-8D46-56EDED7409E0}" type="slidenum">
              <a:rPr lang="en-US" b="1" smtClean="0">
                <a:solidFill>
                  <a:schemeClr val="bg1"/>
                </a:solidFill>
              </a:rPr>
              <a:pPr/>
              <a:t>15</a:t>
            </a:fld>
            <a:endParaRPr lang="en-US" b="1" dirty="0">
              <a:solidFill>
                <a:schemeClr val="bg1"/>
              </a:solidFill>
            </a:endParaRPr>
          </a:p>
        </p:txBody>
      </p:sp>
    </p:spTree>
    <p:extLst>
      <p:ext uri="{BB962C8B-B14F-4D97-AF65-F5344CB8AC3E}">
        <p14:creationId xmlns:p14="http://schemas.microsoft.com/office/powerpoint/2010/main" val="2698079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92797FC3-6A31-0D25-9F97-978F2A9C6F00}"/>
              </a:ext>
            </a:extLst>
          </p:cNvPr>
          <p:cNvPicPr>
            <a:picLocks noGrp="1" noChangeAspect="1"/>
          </p:cNvPicPr>
          <p:nvPr>
            <p:ph type="pic" sz="quarter" idx="4294967295"/>
          </p:nvPr>
        </p:nvPicPr>
        <p:blipFill>
          <a:blip r:embed="rId3" cstate="email">
            <a:alphaModFix amt="20000"/>
            <a:extLst>
              <a:ext uri="{28A0092B-C50C-407E-A947-70E740481C1C}">
                <a14:useLocalDpi xmlns:a14="http://schemas.microsoft.com/office/drawing/2010/main"/>
              </a:ext>
            </a:extLst>
          </a:blip>
          <a:srcRect/>
          <a:stretch/>
        </p:blipFill>
        <p:spPr>
          <a:xfrm>
            <a:off x="-15498" y="0"/>
            <a:ext cx="4354513" cy="6858000"/>
          </a:xfrm>
          <a:prstGeom prst="rect">
            <a:avLst/>
          </a:prstGeom>
        </p:spPr>
      </p:pic>
      <p:sp>
        <p:nvSpPr>
          <p:cNvPr id="14" name="Rectangle 13">
            <a:extLst>
              <a:ext uri="{FF2B5EF4-FFF2-40B4-BE49-F238E27FC236}">
                <a16:creationId xmlns:a16="http://schemas.microsoft.com/office/drawing/2014/main" id="{5F87DB1E-2C59-422F-9083-777F275E74CF}"/>
              </a:ext>
            </a:extLst>
          </p:cNvPr>
          <p:cNvSpPr/>
          <p:nvPr/>
        </p:nvSpPr>
        <p:spPr>
          <a:xfrm>
            <a:off x="2285290" y="999259"/>
            <a:ext cx="9891568" cy="5179707"/>
          </a:xfrm>
          <a:prstGeom prst="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ru-RU">
              <a:solidFill>
                <a:srgbClr val="FFFFFF"/>
              </a:solidFill>
            </a:endParaRPr>
          </a:p>
        </p:txBody>
      </p:sp>
      <p:sp>
        <p:nvSpPr>
          <p:cNvPr id="26" name="Text Placeholder 15">
            <a:extLst>
              <a:ext uri="{FF2B5EF4-FFF2-40B4-BE49-F238E27FC236}">
                <a16:creationId xmlns:a16="http://schemas.microsoft.com/office/drawing/2014/main" id="{CC431F80-034D-4510-B952-187B3C2CE38B}"/>
              </a:ext>
            </a:extLst>
          </p:cNvPr>
          <p:cNvSpPr txBox="1">
            <a:spLocks/>
          </p:cNvSpPr>
          <p:nvPr/>
        </p:nvSpPr>
        <p:spPr>
          <a:xfrm>
            <a:off x="4419674" y="6212664"/>
            <a:ext cx="4939682" cy="3744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solidFill>
                  <a:schemeClr val="tx1"/>
                </a:solidFill>
                <a:latin typeface="Calibri" panose="020F0502020204030204"/>
              </a:rPr>
              <a:t>Source: Nanos Research, RDD dual frame (land- and cell-lines) telephone survey, weekly tracking ending April 10, 2026, n=1,027, accurate 3.1 percentage points plus or minus, 19 times out of 20.</a:t>
            </a:r>
          </a:p>
        </p:txBody>
      </p:sp>
      <p:sp>
        <p:nvSpPr>
          <p:cNvPr id="13" name="TextBox 12">
            <a:extLst>
              <a:ext uri="{FF2B5EF4-FFF2-40B4-BE49-F238E27FC236}">
                <a16:creationId xmlns:a16="http://schemas.microsoft.com/office/drawing/2014/main" id="{D92488CE-B0C6-41A9-9ABB-B8AE56ED2741}"/>
              </a:ext>
            </a:extLst>
          </p:cNvPr>
          <p:cNvSpPr txBox="1"/>
          <p:nvPr/>
        </p:nvSpPr>
        <p:spPr>
          <a:xfrm>
            <a:off x="4419674" y="152554"/>
            <a:ext cx="8092559" cy="523220"/>
          </a:xfrm>
          <a:prstGeom prst="rect">
            <a:avLst/>
          </a:prstGeom>
          <a:noFill/>
        </p:spPr>
        <p:txBody>
          <a:bodyPr wrap="square" rtlCol="0">
            <a:spAutoFit/>
          </a:bodyPr>
          <a:lstStyle/>
          <a:p>
            <a:pPr>
              <a:defRPr/>
            </a:pPr>
            <a:r>
              <a:rPr lang="en-CA" sz="2800" b="1">
                <a:latin typeface="Calibri" panose="020F0502020204030204"/>
              </a:rPr>
              <a:t>WEEKLY TOP TEN ISSUES – FOUR WEEK CHANGE</a:t>
            </a:r>
          </a:p>
        </p:txBody>
      </p:sp>
      <p:sp>
        <p:nvSpPr>
          <p:cNvPr id="16" name="TextBox 12">
            <a:extLst>
              <a:ext uri="{FF2B5EF4-FFF2-40B4-BE49-F238E27FC236}">
                <a16:creationId xmlns:a16="http://schemas.microsoft.com/office/drawing/2014/main" id="{5461B814-F7CB-4504-BEB0-F38E43B08AFC}"/>
              </a:ext>
            </a:extLst>
          </p:cNvPr>
          <p:cNvSpPr txBox="1"/>
          <p:nvPr/>
        </p:nvSpPr>
        <p:spPr>
          <a:xfrm rot="5400000">
            <a:off x="452144" y="-527789"/>
            <a:ext cx="338554" cy="1242842"/>
          </a:xfrm>
          <a:prstGeom prst="rect">
            <a:avLst/>
          </a:prstGeom>
          <a:noFill/>
        </p:spPr>
        <p:txBody>
          <a:bodyPr vert="vert270"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 NANOS RESEARCH</a:t>
            </a:r>
          </a:p>
        </p:txBody>
      </p:sp>
      <p:sp>
        <p:nvSpPr>
          <p:cNvPr id="15" name="Text Placeholder 13">
            <a:extLst>
              <a:ext uri="{FF2B5EF4-FFF2-40B4-BE49-F238E27FC236}">
                <a16:creationId xmlns:a16="http://schemas.microsoft.com/office/drawing/2014/main" id="{BEF081D6-E87D-4F7D-B53B-5BAFC95C064E}"/>
              </a:ext>
            </a:extLst>
          </p:cNvPr>
          <p:cNvSpPr txBox="1">
            <a:spLocks/>
          </p:cNvSpPr>
          <p:nvPr/>
        </p:nvSpPr>
        <p:spPr>
          <a:xfrm>
            <a:off x="2667000" y="1103271"/>
            <a:ext cx="7467600" cy="305297"/>
          </a:xfrm>
          <a:prstGeom prst="rect">
            <a:avLst/>
          </a:prstGeom>
        </p:spPr>
        <p:txBody>
          <a:bodyPr/>
          <a:lstStyle>
            <a:defPPr>
              <a:defRPr lang="en-US"/>
            </a:defPPr>
            <a:lvl1pPr marL="0" indent="0" algn="l" defTabSz="914400" rtl="0" eaLnBrk="1" latinLnBrk="0" hangingPunct="1">
              <a:buNone/>
              <a:defRPr sz="14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b="1">
                <a:solidFill>
                  <a:schemeClr val="tx1"/>
                </a:solidFill>
                <a:latin typeface="Calibri" panose="020F0502020204030204"/>
              </a:rPr>
              <a:t>Question: </a:t>
            </a:r>
            <a:r>
              <a:rPr lang="en-US" sz="1600">
                <a:solidFill>
                  <a:schemeClr val="tx1"/>
                </a:solidFill>
                <a:latin typeface="Calibri" panose="020F0502020204030204"/>
              </a:rPr>
              <a:t>What is your most important NATIONAL issue of concern? [UNPROMPTED]</a:t>
            </a:r>
          </a:p>
          <a:p>
            <a:endParaRPr lang="en-CA" sz="1600">
              <a:solidFill>
                <a:schemeClr val="tx1"/>
              </a:solidFill>
            </a:endParaRPr>
          </a:p>
        </p:txBody>
      </p:sp>
      <p:sp>
        <p:nvSpPr>
          <p:cNvPr id="20" name="Rectangle 19">
            <a:extLst>
              <a:ext uri="{FF2B5EF4-FFF2-40B4-BE49-F238E27FC236}">
                <a16:creationId xmlns:a16="http://schemas.microsoft.com/office/drawing/2014/main" id="{3ED6DAA9-A074-4016-8C0D-9A65C478A1FC}"/>
              </a:ext>
            </a:extLst>
          </p:cNvPr>
          <p:cNvSpPr/>
          <p:nvPr/>
        </p:nvSpPr>
        <p:spPr>
          <a:xfrm>
            <a:off x="2285290" y="5580630"/>
            <a:ext cx="5234631"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prstClr val="black"/>
                </a:solidFill>
                <a:effectLst/>
                <a:uLnTx/>
                <a:uFillTx/>
                <a:latin typeface="Calibri" panose="020F0502020204030204"/>
                <a:ea typeface="+mn-ea"/>
                <a:cs typeface="+mn-cs"/>
              </a:rPr>
              <a:t>*Weighted to the true population proportion.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prstClr val="black"/>
                </a:solidFill>
                <a:effectLst/>
                <a:uLnTx/>
                <a:uFillTx/>
                <a:latin typeface="Calibri" panose="020F0502020204030204"/>
                <a:ea typeface="+mn-ea"/>
                <a:cs typeface="+mn-cs"/>
              </a:rPr>
              <a:t>*Charts may not add up to 100 due to rounding.</a:t>
            </a:r>
          </a:p>
        </p:txBody>
      </p:sp>
      <p:graphicFrame>
        <p:nvGraphicFramePr>
          <p:cNvPr id="3" name="Chart 2">
            <a:extLst>
              <a:ext uri="{FF2B5EF4-FFF2-40B4-BE49-F238E27FC236}">
                <a16:creationId xmlns:a16="http://schemas.microsoft.com/office/drawing/2014/main" id="{BDC3F9E2-E2B4-3621-5919-777F030EF67C}"/>
              </a:ext>
            </a:extLst>
          </p:cNvPr>
          <p:cNvGraphicFramePr/>
          <p:nvPr/>
        </p:nvGraphicFramePr>
        <p:xfrm>
          <a:off x="2394420" y="1444962"/>
          <a:ext cx="9572265" cy="4319292"/>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a16="http://schemas.microsoft.com/office/drawing/2014/main" id="{DC68DB0D-CE1F-A2EF-20BE-F466F742800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746870" y="6205834"/>
            <a:ext cx="624316" cy="586518"/>
          </a:xfrm>
          <a:prstGeom prst="rect">
            <a:avLst/>
          </a:prstGeom>
        </p:spPr>
      </p:pic>
      <p:sp>
        <p:nvSpPr>
          <p:cNvPr id="6" name="Title 1">
            <a:extLst>
              <a:ext uri="{FF2B5EF4-FFF2-40B4-BE49-F238E27FC236}">
                <a16:creationId xmlns:a16="http://schemas.microsoft.com/office/drawing/2014/main" id="{9F785D9E-87BF-0E29-AEE2-A3B6EE61BF67}"/>
              </a:ext>
            </a:extLst>
          </p:cNvPr>
          <p:cNvSpPr txBox="1">
            <a:spLocks/>
          </p:cNvSpPr>
          <p:nvPr/>
        </p:nvSpPr>
        <p:spPr>
          <a:xfrm>
            <a:off x="10292204" y="6143979"/>
            <a:ext cx="3892914" cy="7102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b="1">
                <a:solidFill>
                  <a:srgbClr val="DE252C"/>
                </a:solidFill>
                <a:latin typeface="Franklin Gothic Medium Cond" panose="020B0606030402020204" pitchFamily="34" charset="0"/>
                <a:cs typeface="Consolas" panose="020B0609020204030204" pitchFamily="49" charset="0"/>
              </a:rPr>
              <a:t>NANOS</a:t>
            </a:r>
          </a:p>
        </p:txBody>
      </p:sp>
    </p:spTree>
    <p:extLst>
      <p:ext uri="{BB962C8B-B14F-4D97-AF65-F5344CB8AC3E}">
        <p14:creationId xmlns:p14="http://schemas.microsoft.com/office/powerpoint/2010/main" val="3147095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52896E-C64D-C87A-C9B3-FF3C5690FB04}"/>
              </a:ext>
            </a:extLst>
          </p:cNvPr>
          <p:cNvSpPr/>
          <p:nvPr/>
        </p:nvSpPr>
        <p:spPr>
          <a:xfrm>
            <a:off x="9222" y="6082123"/>
            <a:ext cx="12182777" cy="77208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31B65EA-3D4C-235B-D94F-1619AEBE520D}"/>
              </a:ext>
            </a:extLst>
          </p:cNvPr>
          <p:cNvSpPr txBox="1"/>
          <p:nvPr/>
        </p:nvSpPr>
        <p:spPr>
          <a:xfrm>
            <a:off x="342900" y="786407"/>
            <a:ext cx="9060340" cy="38960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National – Weekly Tracking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(Ending </a:t>
            </a:r>
            <a:r>
              <a:rPr lang="en-CA" sz="1200" b="1" dirty="0">
                <a:solidFill>
                  <a:prstClr val="black"/>
                </a:solidFill>
                <a:latin typeface="Calibri" panose="020F0502020204030204" pitchFamily="34" charset="0"/>
              </a:rPr>
              <a:t>April 10, 2026</a:t>
            </a:r>
            <a:r>
              <a:rPr kumimoji="0" lang="en-C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n=858)</a:t>
            </a:r>
          </a:p>
        </p:txBody>
      </p:sp>
      <p:sp>
        <p:nvSpPr>
          <p:cNvPr id="11" name="TextBox 10">
            <a:extLst>
              <a:ext uri="{FF2B5EF4-FFF2-40B4-BE49-F238E27FC236}">
                <a16:creationId xmlns:a16="http://schemas.microsoft.com/office/drawing/2014/main" id="{5E81ABA3-FE4E-6402-A011-A06C91595B97}"/>
              </a:ext>
            </a:extLst>
          </p:cNvPr>
          <p:cNvSpPr txBox="1"/>
          <p:nvPr/>
        </p:nvSpPr>
        <p:spPr>
          <a:xfrm>
            <a:off x="342900" y="126367"/>
            <a:ext cx="1155404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Ballot – LONG TERM</a:t>
            </a:r>
            <a:endParaRPr kumimoji="0" lang="en-CA" sz="2800" b="1"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4B230024-38AE-DCBD-E965-D6AE499911D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746870" y="6205834"/>
            <a:ext cx="624316" cy="586518"/>
          </a:xfrm>
          <a:prstGeom prst="rect">
            <a:avLst/>
          </a:prstGeom>
        </p:spPr>
      </p:pic>
      <p:sp>
        <p:nvSpPr>
          <p:cNvPr id="13" name="Title 1">
            <a:extLst>
              <a:ext uri="{FF2B5EF4-FFF2-40B4-BE49-F238E27FC236}">
                <a16:creationId xmlns:a16="http://schemas.microsoft.com/office/drawing/2014/main" id="{93806579-306F-85F0-737D-656F7EC5ABEB}"/>
              </a:ext>
            </a:extLst>
          </p:cNvPr>
          <p:cNvSpPr txBox="1">
            <a:spLocks/>
          </p:cNvSpPr>
          <p:nvPr/>
        </p:nvSpPr>
        <p:spPr>
          <a:xfrm>
            <a:off x="10292204" y="6143979"/>
            <a:ext cx="3892914" cy="7102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a:ln>
                  <a:noFill/>
                </a:ln>
                <a:solidFill>
                  <a:srgbClr val="DE252C"/>
                </a:solidFill>
                <a:effectLst/>
                <a:uLnTx/>
                <a:uFillTx/>
                <a:latin typeface="Franklin Gothic Medium Cond" panose="020B0606030402020204" pitchFamily="34" charset="0"/>
                <a:ea typeface="+mj-ea"/>
                <a:cs typeface="Consolas" panose="020B0609020204030204" pitchFamily="49" charset="0"/>
              </a:rPr>
              <a:t>NANOS</a:t>
            </a:r>
          </a:p>
        </p:txBody>
      </p:sp>
      <p:sp>
        <p:nvSpPr>
          <p:cNvPr id="2" name="TextBox 1">
            <a:extLst>
              <a:ext uri="{FF2B5EF4-FFF2-40B4-BE49-F238E27FC236}">
                <a16:creationId xmlns:a16="http://schemas.microsoft.com/office/drawing/2014/main" id="{0D57A5AC-9312-C8C2-E623-B082620DAE46}"/>
              </a:ext>
            </a:extLst>
          </p:cNvPr>
          <p:cNvSpPr txBox="1"/>
          <p:nvPr/>
        </p:nvSpPr>
        <p:spPr>
          <a:xfrm>
            <a:off x="314325" y="6205834"/>
            <a:ext cx="9159877" cy="523220"/>
          </a:xfrm>
          <a:prstGeom prst="rect">
            <a:avLst/>
          </a:prstGeom>
          <a:noFill/>
        </p:spPr>
        <p:txBody>
          <a:bodyPr wrap="square">
            <a:spAutoFit/>
          </a:bodyPr>
          <a:lstStyle/>
          <a:p>
            <a:pPr marL="0" marR="0" lvl="0" indent="0" algn="l" defTabSz="41073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Calibri" panose="020F0502020204030204"/>
                <a:ea typeface="+mn-ea"/>
                <a:cs typeface="+mn-cs"/>
              </a:rPr>
              <a:t>Question: For those parties you would consider voting for federally, could you please rank your </a:t>
            </a:r>
            <a:r>
              <a:rPr kumimoji="0" lang="en-US" sz="1400" b="1" i="0" u="none" strike="noStrike" kern="0" cap="none" spc="0" normalizeH="0" baseline="0" noProof="0">
                <a:ln>
                  <a:noFill/>
                </a:ln>
                <a:solidFill>
                  <a:prstClr val="white"/>
                </a:solidFill>
                <a:effectLst/>
                <a:uLnTx/>
                <a:uFillTx/>
                <a:latin typeface="Calibri" panose="020F0502020204030204"/>
                <a:ea typeface="+mn-ea"/>
                <a:cs typeface="+mn-cs"/>
              </a:rPr>
              <a:t>top two current local </a:t>
            </a:r>
            <a:r>
              <a:rPr kumimoji="0" lang="en-US" sz="1400" b="0" i="0" u="none" strike="noStrike" kern="0" cap="none" spc="0" normalizeH="0" baseline="0" noProof="0">
                <a:ln>
                  <a:noFill/>
                </a:ln>
                <a:solidFill>
                  <a:prstClr val="white"/>
                </a:solidFill>
                <a:effectLst/>
                <a:uLnTx/>
                <a:uFillTx/>
                <a:latin typeface="Calibri" panose="020F0502020204030204"/>
                <a:ea typeface="+mn-ea"/>
                <a:cs typeface="+mn-cs"/>
              </a:rPr>
              <a:t>preferences? [Unprompted] [1ST CHOICE, 2ND CHOICE RANK]</a:t>
            </a:r>
          </a:p>
        </p:txBody>
      </p:sp>
      <p:pic>
        <p:nvPicPr>
          <p:cNvPr id="5" name="Picture 4">
            <a:extLst>
              <a:ext uri="{FF2B5EF4-FFF2-40B4-BE49-F238E27FC236}">
                <a16:creationId xmlns:a16="http://schemas.microsoft.com/office/drawing/2014/main" id="{17A75D6F-3C39-BB89-EA72-FEE5D0073392}"/>
              </a:ext>
            </a:extLst>
          </p:cNvPr>
          <p:cNvPicPr/>
          <p:nvPr/>
        </p:nvPicPr>
        <p:blipFill>
          <a:blip r:embed="rId3"/>
          <a:stretch>
            <a:fillRect/>
          </a:stretch>
        </p:blipFill>
        <p:spPr>
          <a:xfrm>
            <a:off x="9525" y="1300163"/>
            <a:ext cx="12182475" cy="4502150"/>
          </a:xfrm>
          <a:prstGeom prst="rect">
            <a:avLst/>
          </a:prstGeom>
        </p:spPr>
      </p:pic>
    </p:spTree>
    <p:extLst>
      <p:ext uri="{BB962C8B-B14F-4D97-AF65-F5344CB8AC3E}">
        <p14:creationId xmlns:p14="http://schemas.microsoft.com/office/powerpoint/2010/main" val="1797716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3EEB88-CB2E-525F-CDC9-87F33B75B6AC}"/>
              </a:ext>
            </a:extLst>
          </p:cNvPr>
          <p:cNvSpPr/>
          <p:nvPr/>
        </p:nvSpPr>
        <p:spPr>
          <a:xfrm>
            <a:off x="9222" y="6082123"/>
            <a:ext cx="12182777" cy="77208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31B65EA-3D4C-235B-D94F-1619AEBE520D}"/>
              </a:ext>
            </a:extLst>
          </p:cNvPr>
          <p:cNvSpPr txBox="1"/>
          <p:nvPr/>
        </p:nvSpPr>
        <p:spPr>
          <a:xfrm>
            <a:off x="314325" y="724556"/>
            <a:ext cx="5044818" cy="38960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National – Weekly Tracking – Preferred Prime Minister First Ranked Choice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(Ending </a:t>
            </a:r>
            <a:r>
              <a:rPr lang="en-CA" sz="1200" b="1">
                <a:solidFill>
                  <a:prstClr val="black"/>
                </a:solidFill>
                <a:latin typeface="Calibri" panose="020F0502020204030204" pitchFamily="34" charset="0"/>
              </a:rPr>
              <a:t>April 10, 2026</a:t>
            </a:r>
            <a:r>
              <a:rPr kumimoji="0" lang="en-CA" sz="12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 n=1,027)</a:t>
            </a:r>
          </a:p>
        </p:txBody>
      </p:sp>
      <p:sp>
        <p:nvSpPr>
          <p:cNvPr id="11" name="TextBox 10">
            <a:extLst>
              <a:ext uri="{FF2B5EF4-FFF2-40B4-BE49-F238E27FC236}">
                <a16:creationId xmlns:a16="http://schemas.microsoft.com/office/drawing/2014/main" id="{5E81ABA3-FE4E-6402-A011-A06C91595B97}"/>
              </a:ext>
            </a:extLst>
          </p:cNvPr>
          <p:cNvSpPr txBox="1"/>
          <p:nvPr/>
        </p:nvSpPr>
        <p:spPr>
          <a:xfrm>
            <a:off x="314325" y="65648"/>
            <a:ext cx="753852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a:t>
            </a:r>
            <a:r>
              <a:rPr kumimoji="0" lang="en-CA" sz="4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REFERRED PM – LONG TERM</a:t>
            </a:r>
            <a:endParaRPr kumimoji="0" lang="en-CA" sz="2800" b="1"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4B230024-38AE-DCBD-E965-D6AE499911D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746870" y="6205834"/>
            <a:ext cx="624316" cy="586518"/>
          </a:xfrm>
          <a:prstGeom prst="rect">
            <a:avLst/>
          </a:prstGeom>
        </p:spPr>
      </p:pic>
      <p:sp>
        <p:nvSpPr>
          <p:cNvPr id="13" name="Title 1">
            <a:extLst>
              <a:ext uri="{FF2B5EF4-FFF2-40B4-BE49-F238E27FC236}">
                <a16:creationId xmlns:a16="http://schemas.microsoft.com/office/drawing/2014/main" id="{93806579-306F-85F0-737D-656F7EC5ABEB}"/>
              </a:ext>
            </a:extLst>
          </p:cNvPr>
          <p:cNvSpPr txBox="1">
            <a:spLocks/>
          </p:cNvSpPr>
          <p:nvPr/>
        </p:nvSpPr>
        <p:spPr>
          <a:xfrm>
            <a:off x="10292204" y="6143979"/>
            <a:ext cx="3892914" cy="7102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a:ln>
                  <a:noFill/>
                </a:ln>
                <a:solidFill>
                  <a:srgbClr val="DE252C"/>
                </a:solidFill>
                <a:effectLst/>
                <a:uLnTx/>
                <a:uFillTx/>
                <a:latin typeface="Franklin Gothic Medium Cond" panose="020B0606030402020204" pitchFamily="34" charset="0"/>
                <a:ea typeface="+mj-ea"/>
                <a:cs typeface="Consolas" panose="020B0609020204030204" pitchFamily="49" charset="0"/>
              </a:rPr>
              <a:t>NANOS</a:t>
            </a:r>
          </a:p>
        </p:txBody>
      </p:sp>
      <p:sp>
        <p:nvSpPr>
          <p:cNvPr id="6" name="TextBox 5">
            <a:extLst>
              <a:ext uri="{FF2B5EF4-FFF2-40B4-BE49-F238E27FC236}">
                <a16:creationId xmlns:a16="http://schemas.microsoft.com/office/drawing/2014/main" id="{4B869422-C940-6F75-B990-75C6A664D155}"/>
              </a:ext>
            </a:extLst>
          </p:cNvPr>
          <p:cNvSpPr txBox="1"/>
          <p:nvPr/>
        </p:nvSpPr>
        <p:spPr>
          <a:xfrm>
            <a:off x="314325" y="6205834"/>
            <a:ext cx="9159877" cy="523220"/>
          </a:xfrm>
          <a:prstGeom prst="rect">
            <a:avLst/>
          </a:prstGeom>
          <a:noFill/>
        </p:spPr>
        <p:txBody>
          <a:bodyPr wrap="square">
            <a:spAutoFit/>
          </a:bodyPr>
          <a:lstStyle/>
          <a:p>
            <a:pPr marL="0" marR="0" lvl="0" indent="0" algn="l" defTabSz="41073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Calibri" panose="020F0502020204030204"/>
                <a:ea typeface="+mn-ea"/>
                <a:cs typeface="+mn-cs"/>
              </a:rPr>
              <a:t>Question: Of the current federal political party leaders, could you please rank your top two current local preferences for Prime Minister? [ROTATE PARTY LEADERS]</a:t>
            </a:r>
          </a:p>
        </p:txBody>
      </p:sp>
      <p:pic>
        <p:nvPicPr>
          <p:cNvPr id="5" name="Picture 4">
            <a:extLst>
              <a:ext uri="{FF2B5EF4-FFF2-40B4-BE49-F238E27FC236}">
                <a16:creationId xmlns:a16="http://schemas.microsoft.com/office/drawing/2014/main" id="{FA62114E-91F9-1CCE-2090-B08A46551082}"/>
              </a:ext>
            </a:extLst>
          </p:cNvPr>
          <p:cNvPicPr/>
          <p:nvPr/>
        </p:nvPicPr>
        <p:blipFill>
          <a:blip r:embed="rId3"/>
          <a:stretch>
            <a:fillRect/>
          </a:stretch>
        </p:blipFill>
        <p:spPr>
          <a:xfrm>
            <a:off x="12700" y="1389063"/>
            <a:ext cx="12179300" cy="4448175"/>
          </a:xfrm>
          <a:prstGeom prst="rect">
            <a:avLst/>
          </a:prstGeom>
        </p:spPr>
      </p:pic>
    </p:spTree>
    <p:extLst>
      <p:ext uri="{BB962C8B-B14F-4D97-AF65-F5344CB8AC3E}">
        <p14:creationId xmlns:p14="http://schemas.microsoft.com/office/powerpoint/2010/main" val="1390841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5646CA88-C35A-445E-BEB0-8CF4141F88D0}"/>
              </a:ext>
            </a:extLst>
          </p:cNvPr>
          <p:cNvSpPr txBox="1">
            <a:spLocks/>
          </p:cNvSpPr>
          <p:nvPr/>
        </p:nvSpPr>
        <p:spPr>
          <a:xfrm>
            <a:off x="446970" y="1126128"/>
            <a:ext cx="3371996" cy="3744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chemeClr val="bg1"/>
                </a:solidFill>
                <a:effectLst/>
                <a:uLnTx/>
                <a:uFillTx/>
                <a:latin typeface="Calibri" panose="020F0502020204030204"/>
                <a:ea typeface="+mn-ea"/>
                <a:cs typeface="+mn-cs"/>
              </a:rPr>
              <a:t>The BNCCI is a diffusion index comprised of the views of 1,000 Canadians. A score of 50 on the diffusion index indicates that positive and negative views are a wash while scores above or below 50 suggest net positive or net negative views in terms of the economic mood of Canadians. The data is based on perceptions related to personal finances, job security, economic strength, and real estate value. </a:t>
            </a:r>
          </a:p>
        </p:txBody>
      </p:sp>
      <p:sp>
        <p:nvSpPr>
          <p:cNvPr id="11" name="TextBox 10">
            <a:extLst>
              <a:ext uri="{FF2B5EF4-FFF2-40B4-BE49-F238E27FC236}">
                <a16:creationId xmlns:a16="http://schemas.microsoft.com/office/drawing/2014/main" id="{16D3650D-D8C9-4CD4-B895-EE519A17EF64}"/>
              </a:ext>
            </a:extLst>
          </p:cNvPr>
          <p:cNvSpPr txBox="1"/>
          <p:nvPr/>
        </p:nvSpPr>
        <p:spPr>
          <a:xfrm>
            <a:off x="4596970" y="262909"/>
            <a:ext cx="6979512" cy="1200329"/>
          </a:xfrm>
          <a:prstGeom prst="rect">
            <a:avLst/>
          </a:prstGeom>
          <a:noFill/>
        </p:spPr>
        <p:txBody>
          <a:bodyPr wrap="square" rtlCol="0">
            <a:spAutoFit/>
          </a:bodyPr>
          <a:lstStyle/>
          <a:p>
            <a:pPr>
              <a:defRPr/>
            </a:pPr>
            <a:r>
              <a:rPr lang="en-CA" sz="2400" b="1" dirty="0">
                <a:latin typeface="Calibri" panose="020F0502020204030204" pitchFamily="34" charset="0"/>
                <a:cs typeface="Calibri" panose="020F0502020204030204" pitchFamily="34" charset="0"/>
              </a:rPr>
              <a:t>ONE YEAR TREND LINE</a:t>
            </a:r>
          </a:p>
          <a:p>
            <a:pPr>
              <a:defRPr/>
            </a:pPr>
            <a:r>
              <a:rPr lang="en-CA" sz="2400" b="1" dirty="0">
                <a:latin typeface="Calibri" panose="020F0502020204030204" pitchFamily="34" charset="0"/>
                <a:cs typeface="Calibri" panose="020F0502020204030204" pitchFamily="34" charset="0"/>
              </a:rPr>
              <a:t>Bloomberg Nanos Canadian Confidence Index </a:t>
            </a:r>
          </a:p>
          <a:p>
            <a:pPr>
              <a:defRPr/>
            </a:pPr>
            <a:r>
              <a:rPr lang="en-CA" sz="2400" b="1" dirty="0">
                <a:latin typeface="Calibri" panose="020F0502020204030204" pitchFamily="34" charset="0"/>
                <a:cs typeface="Calibri" panose="020F0502020204030204" pitchFamily="34" charset="0"/>
              </a:rPr>
              <a:t>(Weekly Completed April 10, 2026)</a:t>
            </a:r>
          </a:p>
        </p:txBody>
      </p:sp>
      <p:sp>
        <p:nvSpPr>
          <p:cNvPr id="12" name="TextBox 12">
            <a:extLst>
              <a:ext uri="{FF2B5EF4-FFF2-40B4-BE49-F238E27FC236}">
                <a16:creationId xmlns:a16="http://schemas.microsoft.com/office/drawing/2014/main" id="{888F1E34-D77C-446E-8590-ED61AB2C6E1D}"/>
              </a:ext>
            </a:extLst>
          </p:cNvPr>
          <p:cNvSpPr txBox="1"/>
          <p:nvPr/>
        </p:nvSpPr>
        <p:spPr>
          <a:xfrm rot="5400000">
            <a:off x="452144" y="-527789"/>
            <a:ext cx="338554" cy="1242842"/>
          </a:xfrm>
          <a:prstGeom prst="rect">
            <a:avLst/>
          </a:prstGeom>
          <a:noFill/>
        </p:spPr>
        <p:txBody>
          <a:bodyPr vert="vert270"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 NANOS RESEARCH</a:t>
            </a:r>
          </a:p>
        </p:txBody>
      </p:sp>
      <p:graphicFrame>
        <p:nvGraphicFramePr>
          <p:cNvPr id="4" name="Chart 3">
            <a:extLst>
              <a:ext uri="{FF2B5EF4-FFF2-40B4-BE49-F238E27FC236}">
                <a16:creationId xmlns:a16="http://schemas.microsoft.com/office/drawing/2014/main" id="{7F30AC45-E612-E1FF-E08C-9E0DE7214E87}"/>
              </a:ext>
            </a:extLst>
          </p:cNvPr>
          <p:cNvGraphicFramePr/>
          <p:nvPr/>
        </p:nvGraphicFramePr>
        <p:xfrm>
          <a:off x="4319588" y="1670734"/>
          <a:ext cx="7534275" cy="422966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15">
            <a:extLst>
              <a:ext uri="{FF2B5EF4-FFF2-40B4-BE49-F238E27FC236}">
                <a16:creationId xmlns:a16="http://schemas.microsoft.com/office/drawing/2014/main" id="{65A111C3-7391-3E51-C816-A82D77022977}"/>
              </a:ext>
            </a:extLst>
          </p:cNvPr>
          <p:cNvSpPr txBox="1">
            <a:spLocks/>
          </p:cNvSpPr>
          <p:nvPr/>
        </p:nvSpPr>
        <p:spPr>
          <a:xfrm>
            <a:off x="4199011" y="6089967"/>
            <a:ext cx="5135489" cy="5051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CA" sz="1000" dirty="0">
                <a:solidFill>
                  <a:schemeClr val="tx1"/>
                </a:solidFill>
                <a:latin typeface="+mn-lt"/>
              </a:rPr>
              <a:t>Source: Nanos Research, </a:t>
            </a:r>
            <a:r>
              <a:rPr lang="en-US" sz="1000" dirty="0">
                <a:solidFill>
                  <a:schemeClr val="tx1"/>
                </a:solidFill>
                <a:latin typeface="+mn-lt"/>
              </a:rPr>
              <a:t>random telephone survey (land- and cell-lines) with 1,027 Canadian consumers aged 18 years and over, ending April 10, 2026. The data is based on a four-week rolling average where each week the oldest group of 250 interviews is dropped and a new group of 250 is added. A random survey of 1,027 Canadian consumers is  accurate 3.1 percentage points, plus or minus, 19 times out of 20.</a:t>
            </a:r>
          </a:p>
          <a:p>
            <a:pPr>
              <a:defRPr/>
            </a:pPr>
            <a:endParaRPr lang="en-CA" sz="1000" dirty="0">
              <a:solidFill>
                <a:schemeClr val="tx1"/>
              </a:solidFill>
              <a:latin typeface="+mn-lt"/>
            </a:endParaRPr>
          </a:p>
        </p:txBody>
      </p:sp>
    </p:spTree>
    <p:extLst>
      <p:ext uri="{BB962C8B-B14F-4D97-AF65-F5344CB8AC3E}">
        <p14:creationId xmlns:p14="http://schemas.microsoft.com/office/powerpoint/2010/main" val="2738423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BAA34A-E559-7F19-BD33-269A38AB15F7}"/>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005E3A4-EBE3-C5FE-3D0B-A68FE5513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CE71B40C-9429-2DAD-29B2-97FCD14D3D76}"/>
              </a:ext>
            </a:extLst>
          </p:cNvPr>
          <p:cNvPicPr>
            <a:picLocks noChangeAspect="1"/>
          </p:cNvPicPr>
          <p:nvPr/>
        </p:nvPicPr>
        <p:blipFill>
          <a:blip r:embed="rId3" cstate="email">
            <a:grayscl/>
            <a:extLst>
              <a:ext uri="{28A0092B-C50C-407E-A947-70E740481C1C}">
                <a14:useLocalDpi xmlns:a14="http://schemas.microsoft.com/office/drawing/2010/main"/>
              </a:ext>
            </a:extLst>
          </a:blip>
          <a:srcRect r="5882" b="-1"/>
          <a:stretch/>
        </p:blipFill>
        <p:spPr>
          <a:xfrm>
            <a:off x="-3047" y="10"/>
            <a:ext cx="9669642" cy="6857990"/>
          </a:xfrm>
          <a:prstGeom prst="rect">
            <a:avLst/>
          </a:prstGeom>
        </p:spPr>
      </p:pic>
      <p:sp>
        <p:nvSpPr>
          <p:cNvPr id="24" name="Rectangle 23">
            <a:extLst>
              <a:ext uri="{FF2B5EF4-FFF2-40B4-BE49-F238E27FC236}">
                <a16:creationId xmlns:a16="http://schemas.microsoft.com/office/drawing/2014/main" id="{53CF99EF-8544-81AB-ECBB-FFB79118D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45F39365-C2A1-F190-4A92-4AB6DF61C6B2}"/>
              </a:ext>
            </a:extLst>
          </p:cNvPr>
          <p:cNvGrpSpPr/>
          <p:nvPr/>
        </p:nvGrpSpPr>
        <p:grpSpPr>
          <a:xfrm>
            <a:off x="5492969" y="1945560"/>
            <a:ext cx="1279621" cy="4654145"/>
            <a:chOff x="2087730" y="2839072"/>
            <a:chExt cx="1279621" cy="4654145"/>
          </a:xfrm>
          <a:solidFill>
            <a:srgbClr val="008080"/>
          </a:solidFill>
        </p:grpSpPr>
        <p:sp>
          <p:nvSpPr>
            <p:cNvPr id="4" name="Oval 3">
              <a:extLst>
                <a:ext uri="{FF2B5EF4-FFF2-40B4-BE49-F238E27FC236}">
                  <a16:creationId xmlns:a16="http://schemas.microsoft.com/office/drawing/2014/main" id="{04B19CC8-2185-DFD2-F3D1-BE7FF3E4C6F6}"/>
                </a:ext>
              </a:extLst>
            </p:cNvPr>
            <p:cNvSpPr/>
            <p:nvPr/>
          </p:nvSpPr>
          <p:spPr>
            <a:xfrm>
              <a:off x="2087730" y="2839072"/>
              <a:ext cx="1279621" cy="12796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72078" rtl="0" eaLnBrk="1" fontAlgn="auto" latinLnBrk="0" hangingPunct="1">
                <a:lnSpc>
                  <a:spcPct val="100000"/>
                </a:lnSpc>
                <a:spcBef>
                  <a:spcPts val="0"/>
                </a:spcBef>
                <a:spcAft>
                  <a:spcPts val="0"/>
                </a:spcAft>
                <a:buClrTx/>
                <a:buSzTx/>
                <a:buFontTx/>
                <a:buNone/>
                <a:tabLst/>
                <a:defRPr/>
              </a:pPr>
              <a:r>
                <a:rPr kumimoji="0" lang="en-US" sz="7000" b="0" i="0" u="none" strike="noStrike" kern="1200" cap="none" spc="0" normalizeH="0" baseline="0" noProof="0" dirty="0">
                  <a:ln>
                    <a:noFill/>
                  </a:ln>
                  <a:solidFill>
                    <a:prstClr val="white"/>
                  </a:solidFill>
                  <a:effectLst/>
                  <a:uLnTx/>
                  <a:uFillTx/>
                  <a:latin typeface="Montserrat Semi Bold"/>
                  <a:ea typeface="+mn-ea"/>
                  <a:cs typeface="+mn-cs"/>
                </a:rPr>
                <a:t>1</a:t>
              </a:r>
              <a:endParaRPr kumimoji="0" lang="id-ID" sz="7000" b="0" i="0" u="none" strike="noStrike" kern="1200" cap="none" spc="0" normalizeH="0" baseline="0" noProof="0" dirty="0">
                <a:ln>
                  <a:noFill/>
                </a:ln>
                <a:solidFill>
                  <a:prstClr val="white"/>
                </a:solidFill>
                <a:effectLst/>
                <a:uLnTx/>
                <a:uFillTx/>
                <a:latin typeface="Montserrat Semi Bold"/>
                <a:ea typeface="+mn-ea"/>
                <a:cs typeface="+mn-cs"/>
              </a:endParaRPr>
            </a:p>
          </p:txBody>
        </p:sp>
        <p:sp>
          <p:nvSpPr>
            <p:cNvPr id="5" name="Oval 4">
              <a:extLst>
                <a:ext uri="{FF2B5EF4-FFF2-40B4-BE49-F238E27FC236}">
                  <a16:creationId xmlns:a16="http://schemas.microsoft.com/office/drawing/2014/main" id="{1F487628-BCBF-427E-A2F9-780B71324C9E}"/>
                </a:ext>
              </a:extLst>
            </p:cNvPr>
            <p:cNvSpPr/>
            <p:nvPr/>
          </p:nvSpPr>
          <p:spPr>
            <a:xfrm>
              <a:off x="2087730" y="4526334"/>
              <a:ext cx="1279621" cy="12796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72078" rtl="0" eaLnBrk="1" fontAlgn="auto" latinLnBrk="0" hangingPunct="1">
                <a:lnSpc>
                  <a:spcPct val="100000"/>
                </a:lnSpc>
                <a:spcBef>
                  <a:spcPts val="0"/>
                </a:spcBef>
                <a:spcAft>
                  <a:spcPts val="0"/>
                </a:spcAft>
                <a:buClrTx/>
                <a:buSzTx/>
                <a:buFontTx/>
                <a:buNone/>
                <a:tabLst/>
                <a:defRPr/>
              </a:pPr>
              <a:r>
                <a:rPr kumimoji="0" lang="en-US" sz="7000" b="0" i="0" u="none" strike="noStrike" kern="1200" cap="none" spc="0" normalizeH="0" baseline="0" noProof="0" dirty="0">
                  <a:ln>
                    <a:noFill/>
                  </a:ln>
                  <a:solidFill>
                    <a:prstClr val="white"/>
                  </a:solidFill>
                  <a:effectLst/>
                  <a:uLnTx/>
                  <a:uFillTx/>
                  <a:latin typeface="Montserrat Semi Bold"/>
                  <a:ea typeface="+mn-ea"/>
                  <a:cs typeface="+mn-cs"/>
                </a:rPr>
                <a:t>2</a:t>
              </a:r>
              <a:endParaRPr kumimoji="0" lang="id-ID" sz="7000" b="0" i="0" u="none" strike="noStrike" kern="1200" cap="none" spc="0" normalizeH="0" baseline="0" noProof="0" dirty="0">
                <a:ln>
                  <a:noFill/>
                </a:ln>
                <a:solidFill>
                  <a:prstClr val="white"/>
                </a:solidFill>
                <a:effectLst/>
                <a:uLnTx/>
                <a:uFillTx/>
                <a:latin typeface="Montserrat Semi Bold"/>
                <a:ea typeface="+mn-ea"/>
                <a:cs typeface="+mn-cs"/>
              </a:endParaRPr>
            </a:p>
          </p:txBody>
        </p:sp>
        <p:sp>
          <p:nvSpPr>
            <p:cNvPr id="8" name="Oval 7">
              <a:extLst>
                <a:ext uri="{FF2B5EF4-FFF2-40B4-BE49-F238E27FC236}">
                  <a16:creationId xmlns:a16="http://schemas.microsoft.com/office/drawing/2014/main" id="{E32C3BB2-18FD-C8E6-5E89-90673C5A477C}"/>
                </a:ext>
              </a:extLst>
            </p:cNvPr>
            <p:cNvSpPr/>
            <p:nvPr/>
          </p:nvSpPr>
          <p:spPr>
            <a:xfrm>
              <a:off x="2087730" y="6213596"/>
              <a:ext cx="1279621" cy="12796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72078" rtl="0" eaLnBrk="1" fontAlgn="auto" latinLnBrk="0" hangingPunct="1">
                <a:lnSpc>
                  <a:spcPct val="100000"/>
                </a:lnSpc>
                <a:spcBef>
                  <a:spcPts val="0"/>
                </a:spcBef>
                <a:spcAft>
                  <a:spcPts val="0"/>
                </a:spcAft>
                <a:buClrTx/>
                <a:buSzTx/>
                <a:buFontTx/>
                <a:buNone/>
                <a:tabLst/>
                <a:defRPr/>
              </a:pPr>
              <a:r>
                <a:rPr kumimoji="0" lang="en-US" sz="7000" b="0" i="0" u="none" strike="noStrike" kern="1200" cap="none" spc="0" normalizeH="0" baseline="0" noProof="0" dirty="0">
                  <a:ln>
                    <a:noFill/>
                  </a:ln>
                  <a:solidFill>
                    <a:prstClr val="white"/>
                  </a:solidFill>
                  <a:effectLst/>
                  <a:uLnTx/>
                  <a:uFillTx/>
                  <a:latin typeface="Montserrat Semi Bold"/>
                  <a:ea typeface="+mn-ea"/>
                  <a:cs typeface="+mn-cs"/>
                </a:rPr>
                <a:t>3</a:t>
              </a:r>
              <a:endParaRPr kumimoji="0" lang="id-ID" sz="7000" b="0" i="0" u="none" strike="noStrike" kern="1200" cap="none" spc="0" normalizeH="0" baseline="0" noProof="0" dirty="0">
                <a:ln>
                  <a:noFill/>
                </a:ln>
                <a:solidFill>
                  <a:prstClr val="white"/>
                </a:solidFill>
                <a:effectLst/>
                <a:uLnTx/>
                <a:uFillTx/>
                <a:latin typeface="Montserrat Semi Bold"/>
                <a:ea typeface="+mn-ea"/>
                <a:cs typeface="+mn-cs"/>
              </a:endParaRPr>
            </a:p>
          </p:txBody>
        </p:sp>
      </p:grpSp>
      <p:sp>
        <p:nvSpPr>
          <p:cNvPr id="11" name="TextBox 10">
            <a:extLst>
              <a:ext uri="{FF2B5EF4-FFF2-40B4-BE49-F238E27FC236}">
                <a16:creationId xmlns:a16="http://schemas.microsoft.com/office/drawing/2014/main" id="{D8867F2E-35EC-B6C4-FA0E-70D24C87E905}"/>
              </a:ext>
            </a:extLst>
          </p:cNvPr>
          <p:cNvSpPr txBox="1"/>
          <p:nvPr/>
        </p:nvSpPr>
        <p:spPr>
          <a:xfrm>
            <a:off x="7140540" y="2301684"/>
            <a:ext cx="5330898" cy="567368"/>
          </a:xfrm>
          <a:prstGeom prst="rect">
            <a:avLst/>
          </a:prstGeom>
          <a:noFill/>
        </p:spPr>
        <p:txBody>
          <a:bodyPr wrap="square" rtlCol="0">
            <a:noAutofit/>
          </a:bodyPr>
          <a:lstStyle/>
          <a:p>
            <a:pPr marL="0" marR="0" lvl="0" indent="0" algn="l" defTabSz="1172078" rtl="0" eaLnBrk="1" fontAlgn="auto" latinLnBrk="0" hangingPunct="1">
              <a:lnSpc>
                <a:spcPct val="100000"/>
              </a:lnSpc>
              <a:spcBef>
                <a:spcPts val="0"/>
              </a:spcBef>
              <a:spcAft>
                <a:spcPts val="0"/>
              </a:spcAft>
              <a:buClrTx/>
              <a:buSzTx/>
              <a:buFontTx/>
              <a:buNone/>
              <a:tabLst/>
              <a:defRPr/>
            </a:pPr>
            <a:r>
              <a:rPr lang="en-US" sz="3200" b="1" dirty="0">
                <a:solidFill>
                  <a:srgbClr val="008080"/>
                </a:solidFill>
                <a:latin typeface="Calibri" panose="020F0502020204030204" pitchFamily="34" charset="0"/>
                <a:ea typeface="Calibri" panose="020F0502020204030204" pitchFamily="34" charset="0"/>
                <a:cs typeface="Calibri" panose="020F0502020204030204" pitchFamily="34" charset="0"/>
              </a:rPr>
              <a:t>Canada and America</a:t>
            </a:r>
            <a:endParaRPr kumimoji="0" lang="en-AU" sz="3200" b="1" i="0" u="none" strike="noStrike" kern="1200" cap="none" spc="0" normalizeH="0" baseline="0" noProof="0" dirty="0">
              <a:ln>
                <a:noFill/>
              </a:ln>
              <a:solidFill>
                <a:srgbClr val="00808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0E4FFB54-C249-7779-D670-E07CBD0BA03B}"/>
              </a:ext>
            </a:extLst>
          </p:cNvPr>
          <p:cNvSpPr txBox="1"/>
          <p:nvPr/>
        </p:nvSpPr>
        <p:spPr>
          <a:xfrm>
            <a:off x="7140540" y="5639483"/>
            <a:ext cx="5244653" cy="640817"/>
          </a:xfrm>
          <a:prstGeom prst="rect">
            <a:avLst/>
          </a:prstGeom>
          <a:noFill/>
        </p:spPr>
        <p:txBody>
          <a:bodyPr wrap="square" rtlCol="0">
            <a:noAutofit/>
          </a:bodyPr>
          <a:lstStyle/>
          <a:p>
            <a:pPr lvl="0" defTabSz="1172078">
              <a:defRPr/>
            </a:pPr>
            <a:r>
              <a:rPr lang="en-US" sz="3200" b="1" dirty="0">
                <a:solidFill>
                  <a:srgbClr val="008080"/>
                </a:solidFill>
                <a:latin typeface="Calibri" panose="020F0502020204030204" pitchFamily="34" charset="0"/>
                <a:ea typeface="Calibri" panose="020F0502020204030204" pitchFamily="34" charset="0"/>
                <a:cs typeface="Calibri" panose="020F0502020204030204" pitchFamily="34" charset="0"/>
              </a:rPr>
              <a:t>Canada and the World</a:t>
            </a:r>
            <a:endParaRPr lang="en-AU" sz="3200" b="1" dirty="0">
              <a:solidFill>
                <a:srgbClr val="008080"/>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66ACE3A6-790B-61AC-0E87-FCD2E5CCDA06}"/>
              </a:ext>
            </a:extLst>
          </p:cNvPr>
          <p:cNvSpPr txBox="1"/>
          <p:nvPr/>
        </p:nvSpPr>
        <p:spPr>
          <a:xfrm>
            <a:off x="7140540" y="3988949"/>
            <a:ext cx="5139140" cy="567368"/>
          </a:xfrm>
          <a:prstGeom prst="rect">
            <a:avLst/>
          </a:prstGeom>
          <a:noFill/>
        </p:spPr>
        <p:txBody>
          <a:bodyPr wrap="square" rtlCol="0">
            <a:noAutofit/>
          </a:bodyPr>
          <a:lstStyle/>
          <a:p>
            <a:pPr marL="0" marR="0" lvl="0" indent="0" algn="l" defTabSz="1172078" rtl="0" eaLnBrk="1" fontAlgn="auto" latinLnBrk="0" hangingPunct="1">
              <a:lnSpc>
                <a:spcPct val="100000"/>
              </a:lnSpc>
              <a:spcBef>
                <a:spcPts val="0"/>
              </a:spcBef>
              <a:spcAft>
                <a:spcPts val="0"/>
              </a:spcAft>
              <a:buClrTx/>
              <a:buSzTx/>
              <a:buFontTx/>
              <a:buNone/>
              <a:tabLst/>
              <a:defRPr/>
            </a:pPr>
            <a:r>
              <a:rPr lang="en-US" sz="3200" b="1" dirty="0">
                <a:solidFill>
                  <a:srgbClr val="008080"/>
                </a:solidFill>
                <a:latin typeface="Calibri" panose="020F0502020204030204" pitchFamily="34" charset="0"/>
                <a:ea typeface="Calibri" panose="020F0502020204030204" pitchFamily="34" charset="0"/>
                <a:cs typeface="Calibri" panose="020F0502020204030204" pitchFamily="34" charset="0"/>
              </a:rPr>
              <a:t>Political &amp; Economic Mood</a:t>
            </a:r>
            <a:endParaRPr kumimoji="0" lang="en-AU" sz="3200" b="1" i="0" u="none" strike="noStrike" kern="1200" cap="none" spc="0" normalizeH="0" baseline="0" noProof="0" dirty="0">
              <a:ln>
                <a:noFill/>
              </a:ln>
              <a:solidFill>
                <a:srgbClr val="00808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796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Scale>
                                      <p:cBhvr>
                                        <p:cTn id="14"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5"/>
                                        </p:tgtEl>
                                        <p:attrNameLst>
                                          <p:attrName>ppt_x</p:attrName>
                                          <p:attrName>ppt_y</p:attrName>
                                        </p:attrNameLst>
                                      </p:cBhvr>
                                    </p:animMotion>
                                    <p:animEffect transition="in" filter="fade">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Scale>
                                      <p:cBhvr>
                                        <p:cTn id="2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4"/>
                                        </p:tgtEl>
                                        <p:attrNameLst>
                                          <p:attrName>ppt_x</p:attrName>
                                          <p:attrName>ppt_y</p:attrName>
                                        </p:attrNameLst>
                                      </p:cBhvr>
                                    </p:animMotion>
                                    <p:animEffect transition="in" filter="fade">
                                      <p:cBhvr>
                                        <p:cTn id="2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B1A90-7D97-3FFE-5ED5-7FB001FEFC9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7E50FDE-31E0-3231-F583-5F24E90889C3}"/>
              </a:ext>
            </a:extLst>
          </p:cNvPr>
          <p:cNvSpPr/>
          <p:nvPr/>
        </p:nvSpPr>
        <p:spPr>
          <a:xfrm>
            <a:off x="-2" y="3800475"/>
            <a:ext cx="12192002" cy="3057525"/>
          </a:xfrm>
          <a:prstGeom prst="rect">
            <a:avLst/>
          </a:prstGeom>
          <a:solidFill>
            <a:schemeClr val="tx1">
              <a:lumMod val="65000"/>
              <a:lumOff val="35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331BB13-9E2E-82BA-8484-6BBCA46D388E}"/>
              </a:ext>
            </a:extLst>
          </p:cNvPr>
          <p:cNvPicPr>
            <a:picLocks noChangeAspect="1"/>
          </p:cNvPicPr>
          <p:nvPr/>
        </p:nvPicPr>
        <p:blipFill>
          <a:blip r:embed="rId3" cstate="email">
            <a:alphaModFix amt="50000"/>
            <a:extLst>
              <a:ext uri="{28A0092B-C50C-407E-A947-70E740481C1C}">
                <a14:useLocalDpi xmlns:a14="http://schemas.microsoft.com/office/drawing/2010/main"/>
              </a:ext>
            </a:extLst>
          </a:blip>
          <a:srcRect/>
          <a:stretch/>
        </p:blipFill>
        <p:spPr>
          <a:xfrm>
            <a:off x="0" y="0"/>
            <a:ext cx="12192000" cy="3800475"/>
          </a:xfrm>
          <a:prstGeom prst="rect">
            <a:avLst/>
          </a:prstGeom>
        </p:spPr>
      </p:pic>
      <p:sp>
        <p:nvSpPr>
          <p:cNvPr id="8" name="TextBox 7">
            <a:extLst>
              <a:ext uri="{FF2B5EF4-FFF2-40B4-BE49-F238E27FC236}">
                <a16:creationId xmlns:a16="http://schemas.microsoft.com/office/drawing/2014/main" id="{667891AE-357C-F17F-5D4B-0FCA148B931B}"/>
              </a:ext>
            </a:extLst>
          </p:cNvPr>
          <p:cNvSpPr txBox="1"/>
          <p:nvPr/>
        </p:nvSpPr>
        <p:spPr>
          <a:xfrm>
            <a:off x="-2" y="1980307"/>
            <a:ext cx="12191999"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Foreign Affairs Monitor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libri" panose="020F0502020204030204" pitchFamily="34" charset="0"/>
              </a:rPr>
              <a:t>Second Edition 2025</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4" name="Picture 3" descr="A black background with white letters&#10;&#10;Description automatically generated">
            <a:extLst>
              <a:ext uri="{FF2B5EF4-FFF2-40B4-BE49-F238E27FC236}">
                <a16:creationId xmlns:a16="http://schemas.microsoft.com/office/drawing/2014/main" id="{CFBF3CFC-BEBD-D8B8-395A-30577D6FBF50}"/>
              </a:ext>
            </a:extLst>
          </p:cNvPr>
          <p:cNvPicPr>
            <a:picLocks noChangeAspect="1"/>
          </p:cNvPicPr>
          <p:nvPr/>
        </p:nvPicPr>
        <p:blipFill>
          <a:blip r:embed="rId4"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303617" y="463629"/>
            <a:ext cx="3584759" cy="1152244"/>
          </a:xfrm>
          <a:prstGeom prst="rect">
            <a:avLst/>
          </a:prstGeom>
        </p:spPr>
      </p:pic>
      <p:sp>
        <p:nvSpPr>
          <p:cNvPr id="9" name="TextBox 8">
            <a:extLst>
              <a:ext uri="{FF2B5EF4-FFF2-40B4-BE49-F238E27FC236}">
                <a16:creationId xmlns:a16="http://schemas.microsoft.com/office/drawing/2014/main" id="{60988106-D495-8300-E21E-3B9C27E92E1A}"/>
              </a:ext>
            </a:extLst>
          </p:cNvPr>
          <p:cNvSpPr txBox="1"/>
          <p:nvPr/>
        </p:nvSpPr>
        <p:spPr>
          <a:xfrm>
            <a:off x="857246" y="4131088"/>
            <a:ext cx="10477500" cy="239629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CA" sz="16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rial" panose="020B0604020202020204" pitchFamily="34" charset="0"/>
              </a:rPr>
              <a:t>The </a:t>
            </a:r>
            <a:r>
              <a:rPr kumimoji="0" lang="en-CA" sz="1600" b="1"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rial" panose="020B0604020202020204" pitchFamily="34" charset="0"/>
              </a:rPr>
              <a:t>Foreign Affairs Monitor</a:t>
            </a:r>
            <a:r>
              <a:rPr kumimoji="0" lang="en-CA" sz="16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rial" panose="020B0604020202020204" pitchFamily="34" charset="0"/>
              </a:rPr>
              <a:t> by Nanos Research offers a comprehensive analysis of Canadian and American perspectives on key national and international issues. This essential resource provides policymakers with actionable insights into public sentiment of seven countries grouped into three regions: Asia, Europe, and North America.</a:t>
            </a:r>
          </a:p>
          <a:p>
            <a:pPr marL="0" marR="0" lvl="0" indent="0" algn="l" defTabSz="914400" rtl="0" eaLnBrk="1" fontAlgn="auto" latinLnBrk="0" hangingPunct="1">
              <a:lnSpc>
                <a:spcPct val="107000"/>
              </a:lnSpc>
              <a:spcBef>
                <a:spcPts val="0"/>
              </a:spcBef>
              <a:spcAft>
                <a:spcPts val="800"/>
              </a:spcAft>
              <a:buClrTx/>
              <a:buSzTx/>
              <a:buFontTx/>
              <a:buNone/>
              <a:tabLst/>
              <a:defRPr/>
            </a:pPr>
            <a:r>
              <a:rPr lang="en-CA" sz="1600" kern="100" dirty="0">
                <a:solidFill>
                  <a:prstClr val="white"/>
                </a:solidFill>
                <a:latin typeface="Aptos" panose="020B0004020202020204" pitchFamily="34" charset="0"/>
                <a:ea typeface="Aptos" panose="020B0004020202020204" pitchFamily="34" charset="0"/>
                <a:cs typeface="Arial" panose="020B0604020202020204" pitchFamily="34" charset="0"/>
              </a:rPr>
              <a:t>Every year the analysis in this syndicated report for paid subscribers is expanded and updated by the Nanos team in the Q3 each year.</a:t>
            </a:r>
            <a:endParaRPr kumimoji="0" lang="en-CA" sz="16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CA" sz="16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rial" panose="020B0604020202020204" pitchFamily="34" charset="0"/>
              </a:rPr>
              <a:t>It is a deep dive that is a go-to resource for anyone wanting to understand how to navigate public opinion. With 20-year Canadian and US public opinion trendlines on key topics, it is a unique source of understanding the foreign affairs mood. </a:t>
            </a:r>
          </a:p>
        </p:txBody>
      </p:sp>
    </p:spTree>
    <p:extLst>
      <p:ext uri="{BB962C8B-B14F-4D97-AF65-F5344CB8AC3E}">
        <p14:creationId xmlns:p14="http://schemas.microsoft.com/office/powerpoint/2010/main" val="2383924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hand holding a flag&#10;&#10;Description automatically generated">
            <a:extLst>
              <a:ext uri="{FF2B5EF4-FFF2-40B4-BE49-F238E27FC236}">
                <a16:creationId xmlns:a16="http://schemas.microsoft.com/office/drawing/2014/main" id="{17CA93F5-4B01-4283-9FA7-DA03FD52EC3E}"/>
              </a:ext>
            </a:extLst>
          </p:cNvPr>
          <p:cNvPicPr>
            <a:picLocks noChangeAspect="1"/>
          </p:cNvPicPr>
          <p:nvPr/>
        </p:nvPicPr>
        <p:blipFill rotWithShape="1">
          <a:blip r:embed="rId3" cstate="email">
            <a:alphaModFix amt="85000"/>
            <a:extLst>
              <a:ext uri="{28A0092B-C50C-407E-A947-70E740481C1C}">
                <a14:useLocalDpi xmlns:a14="http://schemas.microsoft.com/office/drawing/2010/main"/>
              </a:ext>
            </a:extLst>
          </a:blip>
          <a:srcRect l="26" t="14919" r="-26" b="705"/>
          <a:stretch/>
        </p:blipFill>
        <p:spPr>
          <a:xfrm>
            <a:off x="-4" y="-14953"/>
            <a:ext cx="12192003" cy="6872953"/>
          </a:xfrm>
          <a:prstGeom prst="rect">
            <a:avLst/>
          </a:prstGeom>
        </p:spPr>
      </p:pic>
      <p:sp>
        <p:nvSpPr>
          <p:cNvPr id="13" name="Rectangle 12">
            <a:extLst>
              <a:ext uri="{FF2B5EF4-FFF2-40B4-BE49-F238E27FC236}">
                <a16:creationId xmlns:a16="http://schemas.microsoft.com/office/drawing/2014/main" id="{7749490F-3FE0-415B-A1D8-0C288596539C}"/>
              </a:ext>
              <a:ext uri="{C183D7F6-B498-43B3-948B-1728B52AA6E4}">
                <adec:decorative xmlns:adec="http://schemas.microsoft.com/office/drawing/2017/decorative" val="1"/>
              </a:ext>
            </a:extLst>
          </p:cNvPr>
          <p:cNvSpPr/>
          <p:nvPr/>
        </p:nvSpPr>
        <p:spPr>
          <a:xfrm>
            <a:off x="-1" y="0"/>
            <a:ext cx="12411183" cy="6858000"/>
          </a:xfrm>
          <a:prstGeom prst="rect">
            <a:avLst/>
          </a:prstGeom>
          <a:solidFill>
            <a:srgbClr val="26262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79" name="If You Want to Sell Something, We'll Help."/>
          <p:cNvSpPr txBox="1">
            <a:spLocks noGrp="1"/>
          </p:cNvSpPr>
          <p:nvPr>
            <p:ph type="title" idx="4294967295"/>
          </p:nvPr>
        </p:nvSpPr>
        <p:spPr>
          <a:xfrm>
            <a:off x="546125" y="704562"/>
            <a:ext cx="9996801" cy="1713290"/>
          </a:xfrm>
          <a:prstGeom prst="rect">
            <a:avLst/>
          </a:prstGeom>
          <a:noFill/>
          <a:ln w="12700">
            <a:noFill/>
            <a:prstDash/>
            <a:miter lim="400000"/>
          </a:ln>
          <a:effectLst/>
          <a:extLst>
            <a:ext uri="{C572A759-6A51-4108-AA02-DFA0A04FC94B}">
              <ma14:wrappingTextBoxFlag xmlns="" xmlns:ma14="http://schemas.microsoft.com/office/mac/drawingml/2011/main" val="1"/>
            </a:ext>
          </a:extLst>
        </p:spPr>
        <p:txBody>
          <a:bodyPr rot="0" spcFirstLastPara="0" vertOverflow="overflow" horzOverflow="overflow" vert="horz" wrap="square" lIns="25400" tIns="25400" rIns="25400" bIns="25400" numCol="1" spcCol="0" rtlCol="0" fromWordArt="0" anchor="t" anchorCtr="0" forceAA="0" compatLnSpc="1">
            <a:prstTxWarp prst="textNoShape">
              <a:avLst/>
            </a:prstTxWarp>
            <a:spAutoFit/>
          </a:bodyPr>
          <a:lstStyle>
            <a:lvl1pPr>
              <a:lnSpc>
                <a:spcPct val="100000"/>
              </a:lnSpc>
              <a:defRPr sz="6400" cap="none" spc="0">
                <a:latin typeface="+mj-lt"/>
                <a:ea typeface="+mj-ea"/>
                <a:cs typeface="+mj-cs"/>
                <a:sym typeface="Lato Light"/>
              </a:defRPr>
            </a:lvl1pPr>
          </a:lstStyle>
          <a:p>
            <a:pPr lvl="0">
              <a:spcBef>
                <a:spcPts val="0"/>
              </a:spcBef>
              <a:defRPr/>
            </a:pPr>
            <a:r>
              <a:rPr lang="en-CA" sz="5400" b="1" dirty="0">
                <a:solidFill>
                  <a:schemeClr val="bg1"/>
                </a:solidFill>
              </a:rPr>
              <a:t>CANADA: </a:t>
            </a:r>
            <a:br>
              <a:rPr lang="en-CA" sz="5400" b="1" dirty="0">
                <a:solidFill>
                  <a:schemeClr val="bg1"/>
                </a:solidFill>
              </a:rPr>
            </a:br>
            <a:r>
              <a:rPr lang="en-CA" sz="5400" b="1" dirty="0">
                <a:solidFill>
                  <a:schemeClr val="bg1"/>
                </a:solidFill>
              </a:rPr>
              <a:t>THE PRAGMATIC PIVOT</a:t>
            </a:r>
            <a:endParaRPr lang="en-CA" sz="5400" dirty="0">
              <a:solidFill>
                <a:schemeClr val="bg1"/>
              </a:solidFill>
            </a:endParaRPr>
          </a:p>
        </p:txBody>
      </p:sp>
      <p:sp>
        <p:nvSpPr>
          <p:cNvPr id="3" name="Right Triangle 2">
            <a:extLst>
              <a:ext uri="{FF2B5EF4-FFF2-40B4-BE49-F238E27FC236}">
                <a16:creationId xmlns:a16="http://schemas.microsoft.com/office/drawing/2014/main" id="{0E49A72A-8FA7-935F-3899-0ED5387F754C}"/>
              </a:ext>
            </a:extLst>
          </p:cNvPr>
          <p:cNvSpPr/>
          <p:nvPr/>
        </p:nvSpPr>
        <p:spPr>
          <a:xfrm rot="10800000">
            <a:off x="11567885" y="0"/>
            <a:ext cx="624115" cy="624115"/>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 name="Slide Number Placeholder 5">
            <a:extLst>
              <a:ext uri="{FF2B5EF4-FFF2-40B4-BE49-F238E27FC236}">
                <a16:creationId xmlns:a16="http://schemas.microsoft.com/office/drawing/2014/main" id="{D4861B1C-E63E-2BD9-712E-0B02E29B3B6C}"/>
              </a:ext>
            </a:extLst>
          </p:cNvPr>
          <p:cNvSpPr txBox="1">
            <a:spLocks/>
          </p:cNvSpPr>
          <p:nvPr/>
        </p:nvSpPr>
        <p:spPr>
          <a:xfrm>
            <a:off x="11694017" y="0"/>
            <a:ext cx="497983" cy="365125"/>
          </a:xfrm>
          <a:prstGeom prst="rect">
            <a:avLst/>
          </a:prstGeom>
        </p:spPr>
        <p:txBody>
          <a:bodyP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42D271C-ADEA-4E6F-8D46-56EDED7409E0}" type="slidenum">
              <a:rPr kumimoji="0" lang="en-US" sz="1200" b="1"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graphicFrame>
        <p:nvGraphicFramePr>
          <p:cNvPr id="14" name="Table 2">
            <a:extLst>
              <a:ext uri="{FF2B5EF4-FFF2-40B4-BE49-F238E27FC236}">
                <a16:creationId xmlns:a16="http://schemas.microsoft.com/office/drawing/2014/main" id="{E3890212-8257-45AF-A336-6EFBA16BA1FA}"/>
              </a:ext>
            </a:extLst>
          </p:cNvPr>
          <p:cNvGraphicFramePr>
            <a:graphicFrameLocks noGrp="1"/>
          </p:cNvGraphicFramePr>
          <p:nvPr>
            <p:extLst>
              <p:ext uri="{D42A27DB-BD31-4B8C-83A1-F6EECF244321}">
                <p14:modId xmlns:p14="http://schemas.microsoft.com/office/powerpoint/2010/main" val="3526506177"/>
              </p:ext>
            </p:extLst>
          </p:nvPr>
        </p:nvGraphicFramePr>
        <p:xfrm>
          <a:off x="497983" y="2760201"/>
          <a:ext cx="10983863" cy="1054614"/>
        </p:xfrm>
        <a:graphic>
          <a:graphicData uri="http://schemas.openxmlformats.org/drawingml/2006/table">
            <a:tbl>
              <a:tblPr firstRow="1" bandRow="1">
                <a:tableStyleId>{5940675A-B579-460E-94D1-54222C63F5DA}</a:tableStyleId>
              </a:tblPr>
              <a:tblGrid>
                <a:gridCol w="10983863">
                  <a:extLst>
                    <a:ext uri="{9D8B030D-6E8A-4147-A177-3AD203B41FA5}">
                      <a16:colId xmlns:a16="http://schemas.microsoft.com/office/drawing/2014/main" val="3829272286"/>
                    </a:ext>
                  </a:extLst>
                </a:gridCol>
              </a:tblGrid>
              <a:tr h="1054614">
                <a:tc>
                  <a:txBody>
                    <a:bodyPr/>
                    <a:lstStyle/>
                    <a:p>
                      <a:endParaRPr lang="en-CA" sz="800" kern="1200" dirty="0">
                        <a:solidFill>
                          <a:schemeClr val="bg1"/>
                        </a:solidFill>
                        <a:effectLst/>
                        <a:latin typeface="+mn-lt"/>
                        <a:ea typeface="+mn-ea"/>
                        <a:cs typeface="+mn-cs"/>
                      </a:endParaRPr>
                    </a:p>
                    <a:p>
                      <a:endParaRPr lang="en-CA" sz="1600" kern="1200" dirty="0">
                        <a:solidFill>
                          <a:schemeClr val="bg1"/>
                        </a:solidFill>
                        <a:effectLst/>
                        <a:latin typeface="+mn-lt"/>
                        <a:ea typeface="+mn-ea"/>
                        <a:cs typeface="+mn-cs"/>
                      </a:endParaRPr>
                    </a:p>
                  </a:txBody>
                  <a:tcPr>
                    <a:lnL w="190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00905469"/>
                  </a:ext>
                </a:extLst>
              </a:tr>
            </a:tbl>
          </a:graphicData>
        </a:graphic>
      </p:graphicFrame>
      <p:graphicFrame>
        <p:nvGraphicFramePr>
          <p:cNvPr id="16" name="Table 2">
            <a:extLst>
              <a:ext uri="{FF2B5EF4-FFF2-40B4-BE49-F238E27FC236}">
                <a16:creationId xmlns:a16="http://schemas.microsoft.com/office/drawing/2014/main" id="{EC324B18-145B-4B44-BC99-C47A6B24E7DC}"/>
              </a:ext>
            </a:extLst>
          </p:cNvPr>
          <p:cNvGraphicFramePr>
            <a:graphicFrameLocks noGrp="1"/>
          </p:cNvGraphicFramePr>
          <p:nvPr>
            <p:extLst>
              <p:ext uri="{D42A27DB-BD31-4B8C-83A1-F6EECF244321}">
                <p14:modId xmlns:p14="http://schemas.microsoft.com/office/powerpoint/2010/main" val="3077726529"/>
              </p:ext>
            </p:extLst>
          </p:nvPr>
        </p:nvGraphicFramePr>
        <p:xfrm>
          <a:off x="546125" y="2827163"/>
          <a:ext cx="10841454" cy="3139440"/>
        </p:xfrm>
        <a:graphic>
          <a:graphicData uri="http://schemas.openxmlformats.org/drawingml/2006/table">
            <a:tbl>
              <a:tblPr firstRow="1" bandRow="1">
                <a:tableStyleId>{5940675A-B579-460E-94D1-54222C63F5DA}</a:tableStyleId>
              </a:tblPr>
              <a:tblGrid>
                <a:gridCol w="10841454">
                  <a:extLst>
                    <a:ext uri="{9D8B030D-6E8A-4147-A177-3AD203B41FA5}">
                      <a16:colId xmlns:a16="http://schemas.microsoft.com/office/drawing/2014/main" val="3829272286"/>
                    </a:ext>
                  </a:extLst>
                </a:gridCol>
              </a:tblGrid>
              <a:tr h="1054614">
                <a:tc>
                  <a:txBody>
                    <a:bodyPr/>
                    <a:lstStyle/>
                    <a:p>
                      <a:r>
                        <a:rPr lang="en-CA" sz="4000" b="1" i="1" kern="1200" dirty="0">
                          <a:solidFill>
                            <a:schemeClr val="bg1"/>
                          </a:solidFill>
                          <a:effectLst/>
                          <a:latin typeface="+mn-lt"/>
                          <a:ea typeface="+mn-ea"/>
                          <a:cs typeface="+mn-cs"/>
                        </a:rPr>
                        <a:t>“The relationship with the United States is increasingly complicated. The familiar warmth of cross-border ties has cooled from a Canadian perspective, replaced by a kind of wary calculation.” </a:t>
                      </a:r>
                    </a:p>
                  </a:txBody>
                  <a:tcPr>
                    <a:lnL w="190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00905469"/>
                  </a:ext>
                </a:extLst>
              </a:tr>
            </a:tbl>
          </a:graphicData>
        </a:graphic>
      </p:graphicFrame>
    </p:spTree>
    <p:extLst>
      <p:ext uri="{BB962C8B-B14F-4D97-AF65-F5344CB8AC3E}">
        <p14:creationId xmlns:p14="http://schemas.microsoft.com/office/powerpoint/2010/main" val="16029465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flag flying in front of a building&#10;&#10;Description automatically generated">
            <a:extLst>
              <a:ext uri="{FF2B5EF4-FFF2-40B4-BE49-F238E27FC236}">
                <a16:creationId xmlns:a16="http://schemas.microsoft.com/office/drawing/2014/main" id="{D786CDFC-3C48-44C4-BFAC-9B54D5B474C8}"/>
              </a:ext>
            </a:extLst>
          </p:cNvPr>
          <p:cNvPicPr>
            <a:picLocks noChangeAspect="1"/>
          </p:cNvPicPr>
          <p:nvPr/>
        </p:nvPicPr>
        <p:blipFill rotWithShape="1">
          <a:blip r:embed="rId3" cstate="email">
            <a:alphaModFix amt="70000"/>
            <a:extLst>
              <a:ext uri="{28A0092B-C50C-407E-A947-70E740481C1C}">
                <a14:useLocalDpi xmlns:a14="http://schemas.microsoft.com/office/drawing/2010/main"/>
              </a:ext>
            </a:extLst>
          </a:blip>
          <a:srcRect l="-307" t="29468" r="541" b="14930"/>
          <a:stretch/>
        </p:blipFill>
        <p:spPr>
          <a:xfrm>
            <a:off x="0" y="0"/>
            <a:ext cx="12182142" cy="6858000"/>
          </a:xfrm>
          <a:prstGeom prst="rect">
            <a:avLst/>
          </a:prstGeom>
        </p:spPr>
      </p:pic>
      <p:sp>
        <p:nvSpPr>
          <p:cNvPr id="17" name="Rectangle 16">
            <a:extLst>
              <a:ext uri="{FF2B5EF4-FFF2-40B4-BE49-F238E27FC236}">
                <a16:creationId xmlns:a16="http://schemas.microsoft.com/office/drawing/2014/main" id="{3B7C1FDF-2E93-418C-8394-3756446B2591}"/>
              </a:ext>
              <a:ext uri="{C183D7F6-B498-43B3-948B-1728B52AA6E4}">
                <adec:decorative xmlns:adec="http://schemas.microsoft.com/office/drawing/2017/decorative" val="1"/>
              </a:ext>
            </a:extLst>
          </p:cNvPr>
          <p:cNvSpPr/>
          <p:nvPr/>
        </p:nvSpPr>
        <p:spPr>
          <a:xfrm>
            <a:off x="-1" y="0"/>
            <a:ext cx="12298167" cy="6858000"/>
          </a:xfrm>
          <a:prstGeom prst="rect">
            <a:avLst/>
          </a:prstGeom>
          <a:solidFill>
            <a:srgbClr val="26262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79" name="If You Want to Sell Something, We'll Help."/>
          <p:cNvSpPr txBox="1">
            <a:spLocks noGrp="1"/>
          </p:cNvSpPr>
          <p:nvPr>
            <p:ph type="title" idx="4294967295"/>
          </p:nvPr>
        </p:nvSpPr>
        <p:spPr>
          <a:xfrm>
            <a:off x="546125" y="601014"/>
            <a:ext cx="11071538" cy="2544286"/>
          </a:xfrm>
          <a:prstGeom prst="rect">
            <a:avLst/>
          </a:prstGeom>
          <a:noFill/>
          <a:ln w="12700">
            <a:noFill/>
            <a:prstDash/>
            <a:miter lim="400000"/>
          </a:ln>
          <a:effectLst/>
          <a:extLst>
            <a:ext uri="{C572A759-6A51-4108-AA02-DFA0A04FC94B}">
              <ma14:wrappingTextBoxFlag xmlns="" xmlns:ma14="http://schemas.microsoft.com/office/mac/drawingml/2011/main" val="1"/>
            </a:ext>
          </a:extLst>
        </p:spPr>
        <p:txBody>
          <a:bodyPr rot="0" spcFirstLastPara="0" vertOverflow="overflow" horzOverflow="overflow" vert="horz" wrap="square" lIns="25400" tIns="25400" rIns="25400" bIns="25400" numCol="1" spcCol="0" rtlCol="0" fromWordArt="0" anchor="t" anchorCtr="0" forceAA="0" compatLnSpc="1">
            <a:prstTxWarp prst="textNoShape">
              <a:avLst/>
            </a:prstTxWarp>
            <a:spAutoFit/>
          </a:bodyPr>
          <a:lstStyle>
            <a:lvl1pPr>
              <a:lnSpc>
                <a:spcPct val="100000"/>
              </a:lnSpc>
              <a:defRPr sz="6400" cap="none" spc="0">
                <a:latin typeface="+mj-lt"/>
                <a:ea typeface="+mj-ea"/>
                <a:cs typeface="+mj-cs"/>
                <a:sym typeface="Lato Light"/>
              </a:defRPr>
            </a:lvl1pPr>
          </a:lstStyle>
          <a:p>
            <a:pPr lvl="0">
              <a:spcBef>
                <a:spcPts val="0"/>
              </a:spcBef>
              <a:defRPr/>
            </a:pPr>
            <a:r>
              <a:rPr lang="en-US" sz="5400" b="1" dirty="0">
                <a:solidFill>
                  <a:schemeClr val="bg1"/>
                </a:solidFill>
              </a:rPr>
              <a:t>UNITED STATES: </a:t>
            </a:r>
            <a:br>
              <a:rPr lang="en-US" sz="5400" b="1" dirty="0">
                <a:solidFill>
                  <a:schemeClr val="bg1"/>
                </a:solidFill>
              </a:rPr>
            </a:br>
            <a:r>
              <a:rPr lang="en-US" sz="5400" b="1" dirty="0">
                <a:solidFill>
                  <a:schemeClr val="bg1"/>
                </a:solidFill>
              </a:rPr>
              <a:t>WHERE US DOMESTIC POLITICS COLLIDES WITH TRADITIONAL ALLIES</a:t>
            </a:r>
            <a:endParaRPr lang="en-CA" sz="5400" dirty="0">
              <a:solidFill>
                <a:schemeClr val="bg1"/>
              </a:solidFill>
            </a:endParaRPr>
          </a:p>
        </p:txBody>
      </p:sp>
      <p:sp>
        <p:nvSpPr>
          <p:cNvPr id="3" name="Right Triangle 2">
            <a:extLst>
              <a:ext uri="{FF2B5EF4-FFF2-40B4-BE49-F238E27FC236}">
                <a16:creationId xmlns:a16="http://schemas.microsoft.com/office/drawing/2014/main" id="{0E49A72A-8FA7-935F-3899-0ED5387F754C}"/>
              </a:ext>
            </a:extLst>
          </p:cNvPr>
          <p:cNvSpPr/>
          <p:nvPr/>
        </p:nvSpPr>
        <p:spPr>
          <a:xfrm rot="10800000">
            <a:off x="11567885" y="0"/>
            <a:ext cx="624115" cy="624115"/>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 name="Slide Number Placeholder 5">
            <a:extLst>
              <a:ext uri="{FF2B5EF4-FFF2-40B4-BE49-F238E27FC236}">
                <a16:creationId xmlns:a16="http://schemas.microsoft.com/office/drawing/2014/main" id="{D4861B1C-E63E-2BD9-712E-0B02E29B3B6C}"/>
              </a:ext>
            </a:extLst>
          </p:cNvPr>
          <p:cNvSpPr txBox="1">
            <a:spLocks/>
          </p:cNvSpPr>
          <p:nvPr/>
        </p:nvSpPr>
        <p:spPr>
          <a:xfrm>
            <a:off x="11694017" y="0"/>
            <a:ext cx="497983" cy="365125"/>
          </a:xfrm>
          <a:prstGeom prst="rect">
            <a:avLst/>
          </a:prstGeom>
        </p:spPr>
        <p:txBody>
          <a:bodyP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42D271C-ADEA-4E6F-8D46-56EDED7409E0}" type="slidenum">
              <a:rPr kumimoji="0" lang="en-US" sz="1200" b="1"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graphicFrame>
        <p:nvGraphicFramePr>
          <p:cNvPr id="16" name="Table 2">
            <a:extLst>
              <a:ext uri="{FF2B5EF4-FFF2-40B4-BE49-F238E27FC236}">
                <a16:creationId xmlns:a16="http://schemas.microsoft.com/office/drawing/2014/main" id="{EC324B18-145B-4B44-BC99-C47A6B24E7DC}"/>
              </a:ext>
            </a:extLst>
          </p:cNvPr>
          <p:cNvGraphicFramePr>
            <a:graphicFrameLocks noGrp="1"/>
          </p:cNvGraphicFramePr>
          <p:nvPr>
            <p:extLst>
              <p:ext uri="{D42A27DB-BD31-4B8C-83A1-F6EECF244321}">
                <p14:modId xmlns:p14="http://schemas.microsoft.com/office/powerpoint/2010/main" val="273685453"/>
              </p:ext>
            </p:extLst>
          </p:nvPr>
        </p:nvGraphicFramePr>
        <p:xfrm>
          <a:off x="555301" y="3746314"/>
          <a:ext cx="11071538" cy="1920240"/>
        </p:xfrm>
        <a:graphic>
          <a:graphicData uri="http://schemas.openxmlformats.org/drawingml/2006/table">
            <a:tbl>
              <a:tblPr firstRow="1" bandRow="1">
                <a:tableStyleId>{5940675A-B579-460E-94D1-54222C63F5DA}</a:tableStyleId>
              </a:tblPr>
              <a:tblGrid>
                <a:gridCol w="11071538">
                  <a:extLst>
                    <a:ext uri="{9D8B030D-6E8A-4147-A177-3AD203B41FA5}">
                      <a16:colId xmlns:a16="http://schemas.microsoft.com/office/drawing/2014/main" val="3829272286"/>
                    </a:ext>
                  </a:extLst>
                </a:gridCol>
              </a:tblGrid>
              <a:tr h="1136971">
                <a:tc>
                  <a:txBody>
                    <a:bodyPr/>
                    <a:lstStyle/>
                    <a:p>
                      <a:r>
                        <a:rPr lang="en-CA" sz="4000" b="1" i="1" kern="1200" dirty="0">
                          <a:solidFill>
                            <a:schemeClr val="bg1"/>
                          </a:solidFill>
                          <a:effectLst/>
                          <a:latin typeface="+mn-lt"/>
                          <a:ea typeface="+mn-ea"/>
                          <a:cs typeface="+mn-cs"/>
                        </a:rPr>
                        <a:t>“</a:t>
                      </a:r>
                      <a:r>
                        <a:rPr lang="en-US" sz="4000" b="1" i="1" kern="1200" dirty="0">
                          <a:solidFill>
                            <a:schemeClr val="bg1"/>
                          </a:solidFill>
                          <a:effectLst/>
                          <a:latin typeface="+mn-lt"/>
                          <a:ea typeface="+mn-ea"/>
                          <a:cs typeface="+mn-cs"/>
                        </a:rPr>
                        <a:t>American are no longer immune to the pressures of US domestic politics and shifting global dynamics.”</a:t>
                      </a:r>
                      <a:endParaRPr lang="en-CA" sz="4000" b="1" i="1" kern="1200" dirty="0">
                        <a:solidFill>
                          <a:schemeClr val="bg1"/>
                        </a:solidFill>
                        <a:effectLst/>
                        <a:latin typeface="+mn-lt"/>
                        <a:ea typeface="+mn-ea"/>
                        <a:cs typeface="+mn-cs"/>
                      </a:endParaRPr>
                    </a:p>
                  </a:txBody>
                  <a:tcPr>
                    <a:lnL w="190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00905469"/>
                  </a:ext>
                </a:extLst>
              </a:tr>
            </a:tbl>
          </a:graphicData>
        </a:graphic>
      </p:graphicFrame>
    </p:spTree>
    <p:extLst>
      <p:ext uri="{BB962C8B-B14F-4D97-AF65-F5344CB8AC3E}">
        <p14:creationId xmlns:p14="http://schemas.microsoft.com/office/powerpoint/2010/main" val="368552665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flag&#10;&#10;Description automatically generated">
            <a:extLst>
              <a:ext uri="{FF2B5EF4-FFF2-40B4-BE49-F238E27FC236}">
                <a16:creationId xmlns:a16="http://schemas.microsoft.com/office/drawing/2014/main" id="{29F7A584-CF43-4B08-8014-DB14BFAF0FD6}"/>
              </a:ext>
            </a:extLst>
          </p:cNvPr>
          <p:cNvPicPr>
            <a:picLocks noChangeAspect="1"/>
          </p:cNvPicPr>
          <p:nvPr/>
        </p:nvPicPr>
        <p:blipFill rotWithShape="1">
          <a:blip r:embed="rId3" cstate="email">
            <a:alphaModFix amt="85000"/>
            <a:extLst>
              <a:ext uri="{28A0092B-C50C-407E-A947-70E740481C1C}">
                <a14:useLocalDpi xmlns:a14="http://schemas.microsoft.com/office/drawing/2010/main"/>
              </a:ext>
            </a:extLst>
          </a:blip>
          <a:srcRect l="7350" t="12911" r="11412" b="12534"/>
          <a:stretch/>
        </p:blipFill>
        <p:spPr>
          <a:xfrm>
            <a:off x="-4" y="-1"/>
            <a:ext cx="12192003" cy="6858001"/>
          </a:xfrm>
          <a:prstGeom prst="rect">
            <a:avLst/>
          </a:prstGeom>
        </p:spPr>
      </p:pic>
      <p:sp>
        <p:nvSpPr>
          <p:cNvPr id="11" name="Rectangle 10">
            <a:extLst>
              <a:ext uri="{FF2B5EF4-FFF2-40B4-BE49-F238E27FC236}">
                <a16:creationId xmlns:a16="http://schemas.microsoft.com/office/drawing/2014/main" id="{83734402-7A83-4800-9527-0B09AE93AD49}"/>
              </a:ext>
              <a:ext uri="{C183D7F6-B498-43B3-948B-1728B52AA6E4}">
                <adec:decorative xmlns:adec="http://schemas.microsoft.com/office/drawing/2017/decorative" val="1"/>
              </a:ext>
            </a:extLst>
          </p:cNvPr>
          <p:cNvSpPr/>
          <p:nvPr/>
        </p:nvSpPr>
        <p:spPr>
          <a:xfrm>
            <a:off x="-1" y="0"/>
            <a:ext cx="12182143" cy="6858000"/>
          </a:xfrm>
          <a:prstGeom prst="rect">
            <a:avLst/>
          </a:prstGeom>
          <a:solidFill>
            <a:srgbClr val="26262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79" name="If You Want to Sell Something, We'll Help."/>
          <p:cNvSpPr txBox="1">
            <a:spLocks noGrp="1"/>
          </p:cNvSpPr>
          <p:nvPr>
            <p:ph type="title" idx="4294967295"/>
          </p:nvPr>
        </p:nvSpPr>
        <p:spPr>
          <a:xfrm>
            <a:off x="546125" y="226107"/>
            <a:ext cx="10775018" cy="3375283"/>
          </a:xfrm>
          <a:prstGeom prst="rect">
            <a:avLst/>
          </a:prstGeom>
          <a:noFill/>
          <a:ln w="12700">
            <a:noFill/>
            <a:prstDash/>
            <a:miter lim="400000"/>
          </a:ln>
          <a:effectLst/>
          <a:extLst>
            <a:ext uri="{C572A759-6A51-4108-AA02-DFA0A04FC94B}">
              <ma14:wrappingTextBoxFlag xmlns="" xmlns:ma14="http://schemas.microsoft.com/office/mac/drawingml/2011/main" val="1"/>
            </a:ext>
          </a:extLst>
        </p:spPr>
        <p:txBody>
          <a:bodyPr rot="0" spcFirstLastPara="0" vertOverflow="overflow" horzOverflow="overflow" vert="horz" wrap="square" lIns="25400" tIns="25400" rIns="25400" bIns="25400" numCol="1" spcCol="0" rtlCol="0" fromWordArt="0" anchor="t" anchorCtr="0" forceAA="0" compatLnSpc="1">
            <a:prstTxWarp prst="textNoShape">
              <a:avLst/>
            </a:prstTxWarp>
            <a:spAutoFit/>
          </a:bodyPr>
          <a:lstStyle>
            <a:lvl1pPr>
              <a:lnSpc>
                <a:spcPct val="100000"/>
              </a:lnSpc>
              <a:defRPr sz="6400" cap="none" spc="0">
                <a:latin typeface="+mj-lt"/>
                <a:ea typeface="+mj-ea"/>
                <a:cs typeface="+mj-cs"/>
                <a:sym typeface="Lato Light"/>
              </a:defRPr>
            </a:lvl1pPr>
          </a:lstStyle>
          <a:p>
            <a:pPr lvl="0">
              <a:spcBef>
                <a:spcPts val="0"/>
              </a:spcBef>
              <a:defRPr/>
            </a:pPr>
            <a:r>
              <a:rPr lang="en-CA" sz="5400" b="1" dirty="0">
                <a:solidFill>
                  <a:schemeClr val="bg1"/>
                </a:solidFill>
              </a:rPr>
              <a:t>MEXICO: </a:t>
            </a:r>
            <a:br>
              <a:rPr lang="en-CA" sz="5400" b="1" dirty="0">
                <a:solidFill>
                  <a:schemeClr val="bg1"/>
                </a:solidFill>
              </a:rPr>
            </a:br>
            <a:r>
              <a:rPr lang="en-CA" sz="5400" b="1" dirty="0">
                <a:solidFill>
                  <a:schemeClr val="bg1"/>
                </a:solidFill>
              </a:rPr>
              <a:t>STEADY IMPROVEMENT IN SENTIMENT AS PEOPLE FOCUS ON CHINA</a:t>
            </a:r>
          </a:p>
        </p:txBody>
      </p:sp>
      <p:sp>
        <p:nvSpPr>
          <p:cNvPr id="3" name="Right Triangle 2">
            <a:extLst>
              <a:ext uri="{FF2B5EF4-FFF2-40B4-BE49-F238E27FC236}">
                <a16:creationId xmlns:a16="http://schemas.microsoft.com/office/drawing/2014/main" id="{0E49A72A-8FA7-935F-3899-0ED5387F754C}"/>
              </a:ext>
            </a:extLst>
          </p:cNvPr>
          <p:cNvSpPr/>
          <p:nvPr/>
        </p:nvSpPr>
        <p:spPr>
          <a:xfrm rot="10800000">
            <a:off x="11567885" y="0"/>
            <a:ext cx="624115" cy="624115"/>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 name="Slide Number Placeholder 5">
            <a:extLst>
              <a:ext uri="{FF2B5EF4-FFF2-40B4-BE49-F238E27FC236}">
                <a16:creationId xmlns:a16="http://schemas.microsoft.com/office/drawing/2014/main" id="{D4861B1C-E63E-2BD9-712E-0B02E29B3B6C}"/>
              </a:ext>
            </a:extLst>
          </p:cNvPr>
          <p:cNvSpPr txBox="1">
            <a:spLocks/>
          </p:cNvSpPr>
          <p:nvPr/>
        </p:nvSpPr>
        <p:spPr>
          <a:xfrm>
            <a:off x="11694017" y="0"/>
            <a:ext cx="497983" cy="365125"/>
          </a:xfrm>
          <a:prstGeom prst="rect">
            <a:avLst/>
          </a:prstGeom>
        </p:spPr>
        <p:txBody>
          <a:bodyP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42D271C-ADEA-4E6F-8D46-56EDED7409E0}" type="slidenum">
              <a:rPr kumimoji="0" lang="en-US" sz="1200" b="1"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graphicFrame>
        <p:nvGraphicFramePr>
          <p:cNvPr id="16" name="Table 2">
            <a:extLst>
              <a:ext uri="{FF2B5EF4-FFF2-40B4-BE49-F238E27FC236}">
                <a16:creationId xmlns:a16="http://schemas.microsoft.com/office/drawing/2014/main" id="{EC324B18-145B-4B44-BC99-C47A6B24E7DC}"/>
              </a:ext>
            </a:extLst>
          </p:cNvPr>
          <p:cNvGraphicFramePr>
            <a:graphicFrameLocks noGrp="1"/>
          </p:cNvGraphicFramePr>
          <p:nvPr>
            <p:extLst>
              <p:ext uri="{D42A27DB-BD31-4B8C-83A1-F6EECF244321}">
                <p14:modId xmlns:p14="http://schemas.microsoft.com/office/powerpoint/2010/main" val="1690503889"/>
              </p:ext>
            </p:extLst>
          </p:nvPr>
        </p:nvGraphicFramePr>
        <p:xfrm>
          <a:off x="536268" y="3837523"/>
          <a:ext cx="10775018" cy="1920240"/>
        </p:xfrm>
        <a:graphic>
          <a:graphicData uri="http://schemas.openxmlformats.org/drawingml/2006/table">
            <a:tbl>
              <a:tblPr firstRow="1" bandRow="1">
                <a:tableStyleId>{5940675A-B579-460E-94D1-54222C63F5DA}</a:tableStyleId>
              </a:tblPr>
              <a:tblGrid>
                <a:gridCol w="10775018">
                  <a:extLst>
                    <a:ext uri="{9D8B030D-6E8A-4147-A177-3AD203B41FA5}">
                      <a16:colId xmlns:a16="http://schemas.microsoft.com/office/drawing/2014/main" val="3829272286"/>
                    </a:ext>
                  </a:extLst>
                </a:gridCol>
              </a:tblGrid>
              <a:tr h="1136971">
                <a:tc>
                  <a:txBody>
                    <a:bodyPr/>
                    <a:lstStyle/>
                    <a:p>
                      <a:r>
                        <a:rPr lang="en-CA" sz="4000" b="1" i="1" kern="1200" dirty="0">
                          <a:solidFill>
                            <a:schemeClr val="bg1"/>
                          </a:solidFill>
                          <a:effectLst/>
                          <a:latin typeface="+mn-lt"/>
                          <a:ea typeface="+mn-ea"/>
                          <a:cs typeface="+mn-cs"/>
                        </a:rPr>
                        <a:t>“</a:t>
                      </a:r>
                      <a:r>
                        <a:rPr lang="en-US" sz="4000" b="1" i="1" kern="1200" dirty="0">
                          <a:solidFill>
                            <a:schemeClr val="bg1"/>
                          </a:solidFill>
                          <a:effectLst/>
                          <a:latin typeface="+mn-lt"/>
                          <a:ea typeface="+mn-ea"/>
                          <a:cs typeface="+mn-cs"/>
                        </a:rPr>
                        <a:t>Negative perceptions of Mexico have been on the decline as both Americans and Canadians increasingly focus on China and the border.”</a:t>
                      </a:r>
                      <a:endParaRPr lang="en-CA" sz="4000" b="1" i="1" kern="1200" dirty="0">
                        <a:solidFill>
                          <a:schemeClr val="bg1"/>
                        </a:solidFill>
                        <a:effectLst/>
                        <a:latin typeface="+mn-lt"/>
                        <a:ea typeface="+mn-ea"/>
                        <a:cs typeface="+mn-cs"/>
                      </a:endParaRPr>
                    </a:p>
                  </a:txBody>
                  <a:tcPr>
                    <a:lnL w="190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00905469"/>
                  </a:ext>
                </a:extLst>
              </a:tr>
            </a:tbl>
          </a:graphicData>
        </a:graphic>
      </p:graphicFrame>
    </p:spTree>
    <p:extLst>
      <p:ext uri="{BB962C8B-B14F-4D97-AF65-F5344CB8AC3E}">
        <p14:creationId xmlns:p14="http://schemas.microsoft.com/office/powerpoint/2010/main" val="224793866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flag on a boat in the water&#10;&#10;Description automatically generated">
            <a:extLst>
              <a:ext uri="{FF2B5EF4-FFF2-40B4-BE49-F238E27FC236}">
                <a16:creationId xmlns:a16="http://schemas.microsoft.com/office/drawing/2014/main" id="{6199F093-51DA-4127-AC78-433AC673639A}"/>
              </a:ext>
            </a:extLst>
          </p:cNvPr>
          <p:cNvPicPr>
            <a:picLocks noChangeAspect="1"/>
          </p:cNvPicPr>
          <p:nvPr/>
        </p:nvPicPr>
        <p:blipFill rotWithShape="1">
          <a:blip r:embed="rId3">
            <a:alphaModFix amt="85000"/>
            <a:extLst>
              <a:ext uri="{28A0092B-C50C-407E-A947-70E740481C1C}">
                <a14:useLocalDpi xmlns:a14="http://schemas.microsoft.com/office/drawing/2010/main"/>
              </a:ext>
            </a:extLst>
          </a:blip>
          <a:srcRect t="1127" r="16397" b="-121"/>
          <a:stretch/>
        </p:blipFill>
        <p:spPr>
          <a:xfrm>
            <a:off x="-4" y="-1"/>
            <a:ext cx="12182142" cy="6858000"/>
          </a:xfrm>
          <a:prstGeom prst="rect">
            <a:avLst/>
          </a:prstGeom>
        </p:spPr>
      </p:pic>
      <p:sp>
        <p:nvSpPr>
          <p:cNvPr id="11" name="Rectangle 10">
            <a:extLst>
              <a:ext uri="{FF2B5EF4-FFF2-40B4-BE49-F238E27FC236}">
                <a16:creationId xmlns:a16="http://schemas.microsoft.com/office/drawing/2014/main" id="{23D9462A-0241-4858-9E83-0E02BE11AC49}"/>
              </a:ext>
              <a:ext uri="{C183D7F6-B498-43B3-948B-1728B52AA6E4}">
                <adec:decorative xmlns:adec="http://schemas.microsoft.com/office/drawing/2017/decorative" val="1"/>
              </a:ext>
            </a:extLst>
          </p:cNvPr>
          <p:cNvSpPr/>
          <p:nvPr/>
        </p:nvSpPr>
        <p:spPr>
          <a:xfrm>
            <a:off x="-1" y="0"/>
            <a:ext cx="12277619" cy="6858000"/>
          </a:xfrm>
          <a:prstGeom prst="rect">
            <a:avLst/>
          </a:prstGeom>
          <a:solidFill>
            <a:srgbClr val="26262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79" name="If You Want to Sell Something, We'll Help."/>
          <p:cNvSpPr txBox="1">
            <a:spLocks noGrp="1"/>
          </p:cNvSpPr>
          <p:nvPr>
            <p:ph type="title" idx="4294967295"/>
          </p:nvPr>
        </p:nvSpPr>
        <p:spPr>
          <a:xfrm>
            <a:off x="546125" y="568084"/>
            <a:ext cx="10775018" cy="1713290"/>
          </a:xfrm>
          <a:prstGeom prst="rect">
            <a:avLst/>
          </a:prstGeom>
          <a:noFill/>
          <a:ln w="12700">
            <a:noFill/>
            <a:prstDash/>
            <a:miter lim="400000"/>
          </a:ln>
          <a:effectLst/>
          <a:extLst>
            <a:ext uri="{C572A759-6A51-4108-AA02-DFA0A04FC94B}">
              <ma14:wrappingTextBoxFlag xmlns="" xmlns:ma14="http://schemas.microsoft.com/office/mac/drawingml/2011/main" val="1"/>
            </a:ext>
          </a:extLst>
        </p:spPr>
        <p:txBody>
          <a:bodyPr rot="0" spcFirstLastPara="0" vertOverflow="overflow" horzOverflow="overflow" vert="horz" wrap="square" lIns="25400" tIns="25400" rIns="25400" bIns="25400" numCol="1" spcCol="0" rtlCol="0" fromWordArt="0" anchor="t" anchorCtr="0" forceAA="0" compatLnSpc="1">
            <a:prstTxWarp prst="textNoShape">
              <a:avLst/>
            </a:prstTxWarp>
            <a:spAutoFit/>
          </a:bodyPr>
          <a:lstStyle>
            <a:lvl1pPr>
              <a:lnSpc>
                <a:spcPct val="100000"/>
              </a:lnSpc>
              <a:defRPr sz="6400" cap="none" spc="0">
                <a:latin typeface="+mj-lt"/>
                <a:ea typeface="+mj-ea"/>
                <a:cs typeface="+mj-cs"/>
                <a:sym typeface="Lato Light"/>
              </a:defRPr>
            </a:lvl1pPr>
          </a:lstStyle>
          <a:p>
            <a:pPr lvl="0">
              <a:spcBef>
                <a:spcPts val="0"/>
              </a:spcBef>
              <a:defRPr/>
            </a:pPr>
            <a:r>
              <a:rPr lang="en-US" sz="5400" b="1" dirty="0">
                <a:solidFill>
                  <a:schemeClr val="bg1"/>
                </a:solidFill>
              </a:rPr>
              <a:t>UNITED KINGDOM: </a:t>
            </a:r>
            <a:br>
              <a:rPr lang="en-US" sz="5400" b="1" dirty="0">
                <a:solidFill>
                  <a:schemeClr val="bg1"/>
                </a:solidFill>
              </a:rPr>
            </a:br>
            <a:r>
              <a:rPr lang="en-US" sz="5400" b="1" dirty="0">
                <a:solidFill>
                  <a:schemeClr val="bg1"/>
                </a:solidFill>
              </a:rPr>
              <a:t>OLD ALLIES, NEW TENSIONS</a:t>
            </a:r>
            <a:endParaRPr lang="en-CA" sz="5400" b="1" dirty="0">
              <a:solidFill>
                <a:schemeClr val="bg1"/>
              </a:solidFill>
            </a:endParaRPr>
          </a:p>
        </p:txBody>
      </p:sp>
      <p:sp>
        <p:nvSpPr>
          <p:cNvPr id="3" name="Right Triangle 2">
            <a:extLst>
              <a:ext uri="{FF2B5EF4-FFF2-40B4-BE49-F238E27FC236}">
                <a16:creationId xmlns:a16="http://schemas.microsoft.com/office/drawing/2014/main" id="{0E49A72A-8FA7-935F-3899-0ED5387F754C}"/>
              </a:ext>
            </a:extLst>
          </p:cNvPr>
          <p:cNvSpPr/>
          <p:nvPr/>
        </p:nvSpPr>
        <p:spPr>
          <a:xfrm rot="10800000">
            <a:off x="11567885" y="0"/>
            <a:ext cx="624115" cy="624115"/>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 name="Slide Number Placeholder 5">
            <a:extLst>
              <a:ext uri="{FF2B5EF4-FFF2-40B4-BE49-F238E27FC236}">
                <a16:creationId xmlns:a16="http://schemas.microsoft.com/office/drawing/2014/main" id="{D4861B1C-E63E-2BD9-712E-0B02E29B3B6C}"/>
              </a:ext>
            </a:extLst>
          </p:cNvPr>
          <p:cNvSpPr txBox="1">
            <a:spLocks/>
          </p:cNvSpPr>
          <p:nvPr/>
        </p:nvSpPr>
        <p:spPr>
          <a:xfrm>
            <a:off x="11694017" y="0"/>
            <a:ext cx="497983" cy="365125"/>
          </a:xfrm>
          <a:prstGeom prst="rect">
            <a:avLst/>
          </a:prstGeom>
        </p:spPr>
        <p:txBody>
          <a:bodyP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42D271C-ADEA-4E6F-8D46-56EDED7409E0}" type="slidenum">
              <a:rPr kumimoji="0" lang="en-US" sz="1200" b="1"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graphicFrame>
        <p:nvGraphicFramePr>
          <p:cNvPr id="16" name="Table 2">
            <a:extLst>
              <a:ext uri="{FF2B5EF4-FFF2-40B4-BE49-F238E27FC236}">
                <a16:creationId xmlns:a16="http://schemas.microsoft.com/office/drawing/2014/main" id="{EC324B18-145B-4B44-BC99-C47A6B24E7DC}"/>
              </a:ext>
            </a:extLst>
          </p:cNvPr>
          <p:cNvGraphicFramePr>
            <a:graphicFrameLocks noGrp="1"/>
          </p:cNvGraphicFramePr>
          <p:nvPr>
            <p:extLst>
              <p:ext uri="{D42A27DB-BD31-4B8C-83A1-F6EECF244321}">
                <p14:modId xmlns:p14="http://schemas.microsoft.com/office/powerpoint/2010/main" val="2243083782"/>
              </p:ext>
            </p:extLst>
          </p:nvPr>
        </p:nvGraphicFramePr>
        <p:xfrm>
          <a:off x="546125" y="2849458"/>
          <a:ext cx="10596276" cy="2529840"/>
        </p:xfrm>
        <a:graphic>
          <a:graphicData uri="http://schemas.openxmlformats.org/drawingml/2006/table">
            <a:tbl>
              <a:tblPr firstRow="1" bandRow="1">
                <a:tableStyleId>{5940675A-B579-460E-94D1-54222C63F5DA}</a:tableStyleId>
              </a:tblPr>
              <a:tblGrid>
                <a:gridCol w="10596276">
                  <a:extLst>
                    <a:ext uri="{9D8B030D-6E8A-4147-A177-3AD203B41FA5}">
                      <a16:colId xmlns:a16="http://schemas.microsoft.com/office/drawing/2014/main" val="3829272286"/>
                    </a:ext>
                  </a:extLst>
                </a:gridCol>
              </a:tblGrid>
              <a:tr h="1136971">
                <a:tc>
                  <a:txBody>
                    <a:bodyPr/>
                    <a:lstStyle/>
                    <a:p>
                      <a:r>
                        <a:rPr lang="en-CA" sz="4000" b="1" i="1" kern="1200" dirty="0">
                          <a:solidFill>
                            <a:schemeClr val="bg1"/>
                          </a:solidFill>
                          <a:effectLst/>
                          <a:latin typeface="+mn-lt"/>
                          <a:ea typeface="+mn-ea"/>
                          <a:cs typeface="+mn-cs"/>
                        </a:rPr>
                        <a:t>“</a:t>
                      </a:r>
                      <a:r>
                        <a:rPr lang="en-US" sz="4000" b="1" i="1" kern="1200" dirty="0">
                          <a:solidFill>
                            <a:schemeClr val="bg1"/>
                          </a:solidFill>
                          <a:effectLst/>
                          <a:latin typeface="+mn-lt"/>
                          <a:ea typeface="+mn-ea"/>
                          <a:cs typeface="+mn-cs"/>
                        </a:rPr>
                        <a:t>The public opinion suggests that as positive views of the US in Canada decline, the UK is one of the key beneficiaries in positive perceptions, especially as they relate to common values.”</a:t>
                      </a:r>
                      <a:endParaRPr lang="en-CA" sz="4000" b="1" i="1" kern="1200" dirty="0">
                        <a:solidFill>
                          <a:schemeClr val="bg1"/>
                        </a:solidFill>
                        <a:effectLst/>
                        <a:latin typeface="+mn-lt"/>
                        <a:ea typeface="+mn-ea"/>
                        <a:cs typeface="+mn-cs"/>
                      </a:endParaRPr>
                    </a:p>
                  </a:txBody>
                  <a:tcPr>
                    <a:lnL w="190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00905469"/>
                  </a:ext>
                </a:extLst>
              </a:tr>
            </a:tbl>
          </a:graphicData>
        </a:graphic>
      </p:graphicFrame>
    </p:spTree>
    <p:extLst>
      <p:ext uri="{BB962C8B-B14F-4D97-AF65-F5344CB8AC3E}">
        <p14:creationId xmlns:p14="http://schemas.microsoft.com/office/powerpoint/2010/main" val="337925527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flag on a pole with a statue of a horse and a person on a horse&#10;&#10;Description automatically generated">
            <a:extLst>
              <a:ext uri="{FF2B5EF4-FFF2-40B4-BE49-F238E27FC236}">
                <a16:creationId xmlns:a16="http://schemas.microsoft.com/office/drawing/2014/main" id="{1A64C697-A1BE-4157-8715-9AF484EDCADE}"/>
              </a:ext>
            </a:extLst>
          </p:cNvPr>
          <p:cNvPicPr>
            <a:picLocks noChangeAspect="1"/>
          </p:cNvPicPr>
          <p:nvPr/>
        </p:nvPicPr>
        <p:blipFill rotWithShape="1">
          <a:blip r:embed="rId3" cstate="email">
            <a:alphaModFix amt="70000"/>
            <a:extLst>
              <a:ext uri="{28A0092B-C50C-407E-A947-70E740481C1C}">
                <a14:useLocalDpi xmlns:a14="http://schemas.microsoft.com/office/drawing/2010/main"/>
              </a:ext>
            </a:extLst>
          </a:blip>
          <a:srcRect l="-26" r="26"/>
          <a:stretch/>
        </p:blipFill>
        <p:spPr>
          <a:xfrm>
            <a:off x="5110" y="0"/>
            <a:ext cx="12183713" cy="6858000"/>
          </a:xfrm>
          <a:prstGeom prst="rect">
            <a:avLst/>
          </a:prstGeom>
        </p:spPr>
      </p:pic>
      <p:sp>
        <p:nvSpPr>
          <p:cNvPr id="17" name="Rectangle 16">
            <a:extLst>
              <a:ext uri="{FF2B5EF4-FFF2-40B4-BE49-F238E27FC236}">
                <a16:creationId xmlns:a16="http://schemas.microsoft.com/office/drawing/2014/main" id="{265AA371-15B3-4D2B-BBF0-1A87D8B946D9}"/>
              </a:ext>
              <a:ext uri="{C183D7F6-B498-43B3-948B-1728B52AA6E4}">
                <adec:decorative xmlns:adec="http://schemas.microsoft.com/office/drawing/2017/decorative" val="1"/>
              </a:ext>
            </a:extLst>
          </p:cNvPr>
          <p:cNvSpPr/>
          <p:nvPr/>
        </p:nvSpPr>
        <p:spPr>
          <a:xfrm>
            <a:off x="-1" y="0"/>
            <a:ext cx="12192001" cy="6858000"/>
          </a:xfrm>
          <a:prstGeom prst="rect">
            <a:avLst/>
          </a:prstGeom>
          <a:solidFill>
            <a:srgbClr val="26262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79" name="If You Want to Sell Something, We'll Help."/>
          <p:cNvSpPr txBox="1">
            <a:spLocks noGrp="1"/>
          </p:cNvSpPr>
          <p:nvPr>
            <p:ph type="title" idx="4294967295"/>
          </p:nvPr>
        </p:nvSpPr>
        <p:spPr>
          <a:xfrm>
            <a:off x="546125" y="568084"/>
            <a:ext cx="10775018" cy="2544286"/>
          </a:xfrm>
          <a:prstGeom prst="rect">
            <a:avLst/>
          </a:prstGeom>
          <a:noFill/>
          <a:ln w="12700">
            <a:noFill/>
            <a:prstDash/>
            <a:miter lim="400000"/>
          </a:ln>
          <a:effectLst/>
          <a:extLst>
            <a:ext uri="{C572A759-6A51-4108-AA02-DFA0A04FC94B}">
              <ma14:wrappingTextBoxFlag xmlns="" xmlns:ma14="http://schemas.microsoft.com/office/mac/drawingml/2011/main" val="1"/>
            </a:ext>
          </a:extLst>
        </p:spPr>
        <p:txBody>
          <a:bodyPr rot="0" spcFirstLastPara="0" vertOverflow="overflow" horzOverflow="overflow" vert="horz" wrap="square" lIns="25400" tIns="25400" rIns="25400" bIns="25400" numCol="1" spcCol="0" rtlCol="0" fromWordArt="0" anchor="t" anchorCtr="0" forceAA="0" compatLnSpc="1">
            <a:prstTxWarp prst="textNoShape">
              <a:avLst/>
            </a:prstTxWarp>
            <a:spAutoFit/>
          </a:bodyPr>
          <a:lstStyle>
            <a:lvl1pPr>
              <a:lnSpc>
                <a:spcPct val="100000"/>
              </a:lnSpc>
              <a:defRPr sz="6400" cap="none" spc="0">
                <a:latin typeface="+mj-lt"/>
                <a:ea typeface="+mj-ea"/>
                <a:cs typeface="+mj-cs"/>
                <a:sym typeface="Lato Light"/>
              </a:defRPr>
            </a:lvl1pPr>
          </a:lstStyle>
          <a:p>
            <a:pPr lvl="0">
              <a:spcBef>
                <a:spcPts val="0"/>
              </a:spcBef>
              <a:defRPr/>
            </a:pPr>
            <a:r>
              <a:rPr lang="en-US" sz="5400" b="1" dirty="0">
                <a:solidFill>
                  <a:schemeClr val="bg1"/>
                </a:solidFill>
              </a:rPr>
              <a:t>GERMANY: </a:t>
            </a:r>
            <a:br>
              <a:rPr lang="en-US" sz="5400" b="1" dirty="0">
                <a:solidFill>
                  <a:schemeClr val="bg1"/>
                </a:solidFill>
              </a:rPr>
            </a:br>
            <a:r>
              <a:rPr lang="en-US" sz="5400" b="1" dirty="0">
                <a:solidFill>
                  <a:schemeClr val="bg1"/>
                </a:solidFill>
              </a:rPr>
              <a:t>INCREASINGLY ON THE RADAR FOR CANADIANS</a:t>
            </a:r>
            <a:endParaRPr lang="en-CA" sz="5400" b="1" dirty="0">
              <a:solidFill>
                <a:schemeClr val="bg1"/>
              </a:solidFill>
            </a:endParaRPr>
          </a:p>
        </p:txBody>
      </p:sp>
      <p:sp>
        <p:nvSpPr>
          <p:cNvPr id="3" name="Right Triangle 2">
            <a:extLst>
              <a:ext uri="{FF2B5EF4-FFF2-40B4-BE49-F238E27FC236}">
                <a16:creationId xmlns:a16="http://schemas.microsoft.com/office/drawing/2014/main" id="{0E49A72A-8FA7-935F-3899-0ED5387F754C}"/>
              </a:ext>
            </a:extLst>
          </p:cNvPr>
          <p:cNvSpPr/>
          <p:nvPr/>
        </p:nvSpPr>
        <p:spPr>
          <a:xfrm rot="10800000">
            <a:off x="11567885" y="0"/>
            <a:ext cx="624115" cy="624115"/>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 name="Slide Number Placeholder 5">
            <a:extLst>
              <a:ext uri="{FF2B5EF4-FFF2-40B4-BE49-F238E27FC236}">
                <a16:creationId xmlns:a16="http://schemas.microsoft.com/office/drawing/2014/main" id="{D4861B1C-E63E-2BD9-712E-0B02E29B3B6C}"/>
              </a:ext>
            </a:extLst>
          </p:cNvPr>
          <p:cNvSpPr txBox="1">
            <a:spLocks/>
          </p:cNvSpPr>
          <p:nvPr/>
        </p:nvSpPr>
        <p:spPr>
          <a:xfrm>
            <a:off x="11694017" y="0"/>
            <a:ext cx="497983" cy="365125"/>
          </a:xfrm>
          <a:prstGeom prst="rect">
            <a:avLst/>
          </a:prstGeom>
        </p:spPr>
        <p:txBody>
          <a:bodyP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42D271C-ADEA-4E6F-8D46-56EDED7409E0}" type="slidenum">
              <a:rPr kumimoji="0" lang="en-US" sz="1200" b="1"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graphicFrame>
        <p:nvGraphicFramePr>
          <p:cNvPr id="12" name="Table 2">
            <a:extLst>
              <a:ext uri="{FF2B5EF4-FFF2-40B4-BE49-F238E27FC236}">
                <a16:creationId xmlns:a16="http://schemas.microsoft.com/office/drawing/2014/main" id="{0F949F6B-29BC-4AA2-90C8-F85E971E5417}"/>
              </a:ext>
            </a:extLst>
          </p:cNvPr>
          <p:cNvGraphicFramePr>
            <a:graphicFrameLocks noGrp="1"/>
          </p:cNvGraphicFramePr>
          <p:nvPr>
            <p:extLst>
              <p:ext uri="{D42A27DB-BD31-4B8C-83A1-F6EECF244321}">
                <p14:modId xmlns:p14="http://schemas.microsoft.com/office/powerpoint/2010/main" val="310420768"/>
              </p:ext>
            </p:extLst>
          </p:nvPr>
        </p:nvGraphicFramePr>
        <p:xfrm>
          <a:off x="646916" y="3177145"/>
          <a:ext cx="10674227" cy="1920240"/>
        </p:xfrm>
        <a:graphic>
          <a:graphicData uri="http://schemas.openxmlformats.org/drawingml/2006/table">
            <a:tbl>
              <a:tblPr firstRow="1" bandRow="1">
                <a:tableStyleId>{5940675A-B579-460E-94D1-54222C63F5DA}</a:tableStyleId>
              </a:tblPr>
              <a:tblGrid>
                <a:gridCol w="10674227">
                  <a:extLst>
                    <a:ext uri="{9D8B030D-6E8A-4147-A177-3AD203B41FA5}">
                      <a16:colId xmlns:a16="http://schemas.microsoft.com/office/drawing/2014/main" val="3829272286"/>
                    </a:ext>
                  </a:extLst>
                </a:gridCol>
              </a:tblGrid>
              <a:tr h="1136971">
                <a:tc>
                  <a:txBody>
                    <a:bodyPr/>
                    <a:lstStyle/>
                    <a:p>
                      <a:r>
                        <a:rPr lang="en-CA" sz="4000" b="1" i="1" kern="1200" dirty="0">
                          <a:solidFill>
                            <a:schemeClr val="bg1"/>
                          </a:solidFill>
                          <a:effectLst/>
                          <a:latin typeface="+mn-lt"/>
                          <a:ea typeface="+mn-ea"/>
                          <a:cs typeface="+mn-cs"/>
                        </a:rPr>
                        <a:t>“</a:t>
                      </a:r>
                      <a:r>
                        <a:rPr lang="en-US" sz="4000" b="1" i="1" kern="1200" dirty="0">
                          <a:solidFill>
                            <a:schemeClr val="bg1"/>
                          </a:solidFill>
                          <a:effectLst/>
                          <a:latin typeface="+mn-lt"/>
                          <a:ea typeface="+mn-ea"/>
                          <a:cs typeface="+mn-cs"/>
                        </a:rPr>
                        <a:t>As the views Canadians have of the US become more mixed, Germany increasingly is on the radar.”</a:t>
                      </a:r>
                      <a:endParaRPr lang="en-CA" sz="4000" b="1" i="1" kern="1200" dirty="0">
                        <a:solidFill>
                          <a:schemeClr val="bg1"/>
                        </a:solidFill>
                        <a:effectLst/>
                        <a:latin typeface="+mn-lt"/>
                        <a:ea typeface="+mn-ea"/>
                        <a:cs typeface="+mn-cs"/>
                      </a:endParaRPr>
                    </a:p>
                  </a:txBody>
                  <a:tcPr>
                    <a:lnL w="190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00905469"/>
                  </a:ext>
                </a:extLst>
              </a:tr>
            </a:tbl>
          </a:graphicData>
        </a:graphic>
      </p:graphicFrame>
    </p:spTree>
    <p:extLst>
      <p:ext uri="{BB962C8B-B14F-4D97-AF65-F5344CB8AC3E}">
        <p14:creationId xmlns:p14="http://schemas.microsoft.com/office/powerpoint/2010/main" val="137524775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flag flying in the air&#10;&#10;Description automatically generated">
            <a:extLst>
              <a:ext uri="{FF2B5EF4-FFF2-40B4-BE49-F238E27FC236}">
                <a16:creationId xmlns:a16="http://schemas.microsoft.com/office/drawing/2014/main" id="{D9B248CD-3978-44C3-969B-9E62D3889B96}"/>
              </a:ext>
            </a:extLst>
          </p:cNvPr>
          <p:cNvPicPr>
            <a:picLocks noChangeAspect="1"/>
          </p:cNvPicPr>
          <p:nvPr/>
        </p:nvPicPr>
        <p:blipFill rotWithShape="1">
          <a:blip r:embed="rId3" cstate="email">
            <a:alphaModFix amt="85000"/>
            <a:extLst>
              <a:ext uri="{28A0092B-C50C-407E-A947-70E740481C1C}">
                <a14:useLocalDpi xmlns:a14="http://schemas.microsoft.com/office/drawing/2010/main"/>
              </a:ext>
            </a:extLst>
          </a:blip>
          <a:srcRect l="60" t="-1453" r="-60" b="1916"/>
          <a:stretch/>
        </p:blipFill>
        <p:spPr>
          <a:xfrm>
            <a:off x="0" y="-101601"/>
            <a:ext cx="12181546" cy="6959601"/>
          </a:xfrm>
          <a:prstGeom prst="rect">
            <a:avLst/>
          </a:prstGeom>
        </p:spPr>
      </p:pic>
      <p:sp>
        <p:nvSpPr>
          <p:cNvPr id="12" name="Rectangle 11">
            <a:extLst>
              <a:ext uri="{FF2B5EF4-FFF2-40B4-BE49-F238E27FC236}">
                <a16:creationId xmlns:a16="http://schemas.microsoft.com/office/drawing/2014/main" id="{CEF70D4C-B3C7-467B-B522-5EA021599E4A}"/>
              </a:ext>
              <a:ext uri="{C183D7F6-B498-43B3-948B-1728B52AA6E4}">
                <adec:decorative xmlns:adec="http://schemas.microsoft.com/office/drawing/2017/decorative" val="1"/>
              </a:ext>
            </a:extLst>
          </p:cNvPr>
          <p:cNvSpPr/>
          <p:nvPr/>
        </p:nvSpPr>
        <p:spPr>
          <a:xfrm>
            <a:off x="-1" y="0"/>
            <a:ext cx="12307679" cy="6858000"/>
          </a:xfrm>
          <a:prstGeom prst="rect">
            <a:avLst/>
          </a:prstGeom>
          <a:solidFill>
            <a:srgbClr val="26262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79" name="If You Want to Sell Something, We'll Help."/>
          <p:cNvSpPr txBox="1">
            <a:spLocks noGrp="1"/>
          </p:cNvSpPr>
          <p:nvPr>
            <p:ph type="title" idx="4294967295"/>
          </p:nvPr>
        </p:nvSpPr>
        <p:spPr>
          <a:xfrm>
            <a:off x="546125" y="261175"/>
            <a:ext cx="11011903" cy="2544286"/>
          </a:xfrm>
          <a:prstGeom prst="rect">
            <a:avLst/>
          </a:prstGeom>
          <a:noFill/>
          <a:ln w="12700">
            <a:noFill/>
            <a:prstDash/>
            <a:miter lim="400000"/>
          </a:ln>
          <a:effectLst/>
          <a:extLst>
            <a:ext uri="{C572A759-6A51-4108-AA02-DFA0A04FC94B}">
              <ma14:wrappingTextBoxFlag xmlns="" xmlns:ma14="http://schemas.microsoft.com/office/mac/drawingml/2011/main" val="1"/>
            </a:ext>
          </a:extLst>
        </p:spPr>
        <p:txBody>
          <a:bodyPr rot="0" spcFirstLastPara="0" vertOverflow="overflow" horzOverflow="overflow" vert="horz" wrap="square" lIns="25400" tIns="25400" rIns="25400" bIns="25400" numCol="1" spcCol="0" rtlCol="0" fromWordArt="0" anchor="t" anchorCtr="0" forceAA="0" compatLnSpc="1">
            <a:prstTxWarp prst="textNoShape">
              <a:avLst/>
            </a:prstTxWarp>
            <a:spAutoFit/>
          </a:bodyPr>
          <a:lstStyle>
            <a:lvl1pPr>
              <a:lnSpc>
                <a:spcPct val="100000"/>
              </a:lnSpc>
              <a:defRPr sz="6400" cap="none" spc="0">
                <a:latin typeface="+mj-lt"/>
                <a:ea typeface="+mj-ea"/>
                <a:cs typeface="+mj-cs"/>
                <a:sym typeface="Lato Light"/>
              </a:defRPr>
            </a:lvl1pPr>
          </a:lstStyle>
          <a:p>
            <a:pPr lvl="0">
              <a:spcBef>
                <a:spcPts val="0"/>
              </a:spcBef>
              <a:defRPr/>
            </a:pPr>
            <a:r>
              <a:rPr lang="en-US" sz="5400" b="1" dirty="0">
                <a:solidFill>
                  <a:schemeClr val="bg1"/>
                </a:solidFill>
              </a:rPr>
              <a:t>CHINA: </a:t>
            </a:r>
            <a:br>
              <a:rPr lang="en-US" sz="5400" b="1" dirty="0">
                <a:solidFill>
                  <a:schemeClr val="bg1"/>
                </a:solidFill>
              </a:rPr>
            </a:br>
            <a:r>
              <a:rPr lang="en-US" sz="5400" b="1" dirty="0">
                <a:solidFill>
                  <a:schemeClr val="bg1"/>
                </a:solidFill>
              </a:rPr>
              <a:t>THE US COUNTERBALANCING</a:t>
            </a:r>
            <a:br>
              <a:rPr lang="en-US" sz="5400" b="1" dirty="0">
                <a:solidFill>
                  <a:schemeClr val="bg1"/>
                </a:solidFill>
              </a:rPr>
            </a:br>
            <a:r>
              <a:rPr lang="en-US" sz="5400" b="1" dirty="0">
                <a:solidFill>
                  <a:schemeClr val="bg1"/>
                </a:solidFill>
              </a:rPr>
              <a:t>RIVAL</a:t>
            </a:r>
            <a:endParaRPr lang="en-CA" sz="5400" dirty="0">
              <a:solidFill>
                <a:schemeClr val="bg1"/>
              </a:solidFill>
            </a:endParaRPr>
          </a:p>
        </p:txBody>
      </p:sp>
      <p:sp>
        <p:nvSpPr>
          <p:cNvPr id="3" name="Right Triangle 2">
            <a:extLst>
              <a:ext uri="{FF2B5EF4-FFF2-40B4-BE49-F238E27FC236}">
                <a16:creationId xmlns:a16="http://schemas.microsoft.com/office/drawing/2014/main" id="{0E49A72A-8FA7-935F-3899-0ED5387F754C}"/>
              </a:ext>
            </a:extLst>
          </p:cNvPr>
          <p:cNvSpPr/>
          <p:nvPr/>
        </p:nvSpPr>
        <p:spPr>
          <a:xfrm rot="10800000">
            <a:off x="11567885" y="0"/>
            <a:ext cx="624115" cy="624115"/>
          </a:xfrm>
          <a:prstGeom prst="r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 name="Slide Number Placeholder 5">
            <a:extLst>
              <a:ext uri="{FF2B5EF4-FFF2-40B4-BE49-F238E27FC236}">
                <a16:creationId xmlns:a16="http://schemas.microsoft.com/office/drawing/2014/main" id="{D4861B1C-E63E-2BD9-712E-0B02E29B3B6C}"/>
              </a:ext>
            </a:extLst>
          </p:cNvPr>
          <p:cNvSpPr txBox="1">
            <a:spLocks/>
          </p:cNvSpPr>
          <p:nvPr/>
        </p:nvSpPr>
        <p:spPr>
          <a:xfrm>
            <a:off x="11694017" y="0"/>
            <a:ext cx="497983" cy="365125"/>
          </a:xfrm>
          <a:prstGeom prst="rect">
            <a:avLst/>
          </a:prstGeom>
        </p:spPr>
        <p:txBody>
          <a:bodyP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42D271C-ADEA-4E6F-8D46-56EDED7409E0}" type="slidenum">
              <a:rPr kumimoji="0" lang="en-US" sz="1200" b="1"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graphicFrame>
        <p:nvGraphicFramePr>
          <p:cNvPr id="14" name="Table 2">
            <a:extLst>
              <a:ext uri="{FF2B5EF4-FFF2-40B4-BE49-F238E27FC236}">
                <a16:creationId xmlns:a16="http://schemas.microsoft.com/office/drawing/2014/main" id="{E3890212-8257-45AF-A336-6EFBA16BA1FA}"/>
              </a:ext>
            </a:extLst>
          </p:cNvPr>
          <p:cNvGraphicFramePr>
            <a:graphicFrameLocks noGrp="1"/>
          </p:cNvGraphicFramePr>
          <p:nvPr>
            <p:extLst>
              <p:ext uri="{D42A27DB-BD31-4B8C-83A1-F6EECF244321}">
                <p14:modId xmlns:p14="http://schemas.microsoft.com/office/powerpoint/2010/main" val="3685612253"/>
              </p:ext>
            </p:extLst>
          </p:nvPr>
        </p:nvGraphicFramePr>
        <p:xfrm>
          <a:off x="546125" y="3092420"/>
          <a:ext cx="11001448" cy="1920240"/>
        </p:xfrm>
        <a:graphic>
          <a:graphicData uri="http://schemas.openxmlformats.org/drawingml/2006/table">
            <a:tbl>
              <a:tblPr firstRow="1" bandRow="1">
                <a:tableStyleId>{5940675A-B579-460E-94D1-54222C63F5DA}</a:tableStyleId>
              </a:tblPr>
              <a:tblGrid>
                <a:gridCol w="11001448">
                  <a:extLst>
                    <a:ext uri="{9D8B030D-6E8A-4147-A177-3AD203B41FA5}">
                      <a16:colId xmlns:a16="http://schemas.microsoft.com/office/drawing/2014/main" val="3829272286"/>
                    </a:ext>
                  </a:extLst>
                </a:gridCol>
              </a:tblGrid>
              <a:tr h="1054614">
                <a:tc>
                  <a:txBody>
                    <a:bodyPr/>
                    <a:lstStyle/>
                    <a:p>
                      <a:r>
                        <a:rPr lang="en-US" sz="4000" b="1" i="1" kern="1200" dirty="0">
                          <a:solidFill>
                            <a:schemeClr val="bg1"/>
                          </a:solidFill>
                          <a:effectLst/>
                          <a:latin typeface="+mn-lt"/>
                          <a:ea typeface="+mn-ea"/>
                          <a:cs typeface="+mn-cs"/>
                        </a:rPr>
                        <a:t>“The Canadian and American publics view China as both an indispensable economic partner and a strategic competitor.”</a:t>
                      </a:r>
                      <a:endParaRPr lang="en-CA" sz="4000" b="1" i="1" kern="1200" dirty="0">
                        <a:solidFill>
                          <a:schemeClr val="bg1"/>
                        </a:solidFill>
                        <a:effectLst/>
                        <a:latin typeface="+mn-lt"/>
                        <a:ea typeface="+mn-ea"/>
                        <a:cs typeface="+mn-cs"/>
                      </a:endParaRPr>
                    </a:p>
                  </a:txBody>
                  <a:tcPr>
                    <a:lnL w="190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00905469"/>
                  </a:ext>
                </a:extLst>
              </a:tr>
            </a:tbl>
          </a:graphicData>
        </a:graphic>
      </p:graphicFrame>
    </p:spTree>
    <p:extLst>
      <p:ext uri="{BB962C8B-B14F-4D97-AF65-F5344CB8AC3E}">
        <p14:creationId xmlns:p14="http://schemas.microsoft.com/office/powerpoint/2010/main" val="202169263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9AF687-7E01-1A0E-AD15-0EE254C59638}"/>
              </a:ext>
            </a:extLst>
          </p:cNvPr>
          <p:cNvPicPr>
            <a:picLocks noChangeAspect="1"/>
          </p:cNvPicPr>
          <p:nvPr/>
        </p:nvPicPr>
        <p:blipFill>
          <a:blip r:embed="rId2">
            <a:alphaModFix amt="50000"/>
          </a:blip>
          <a:stretch>
            <a:fillRect/>
          </a:stretch>
        </p:blipFill>
        <p:spPr>
          <a:xfrm>
            <a:off x="0" y="0"/>
            <a:ext cx="12192000" cy="6864049"/>
          </a:xfrm>
          <a:prstGeom prst="rect">
            <a:avLst/>
          </a:prstGeom>
        </p:spPr>
      </p:pic>
      <p:sp>
        <p:nvSpPr>
          <p:cNvPr id="6" name="TextBox 5">
            <a:extLst>
              <a:ext uri="{FF2B5EF4-FFF2-40B4-BE49-F238E27FC236}">
                <a16:creationId xmlns:a16="http://schemas.microsoft.com/office/drawing/2014/main" id="{8B2F576B-F5CE-81AB-4DCE-B88594214EEC}"/>
              </a:ext>
            </a:extLst>
          </p:cNvPr>
          <p:cNvSpPr txBox="1"/>
          <p:nvPr/>
        </p:nvSpPr>
        <p:spPr>
          <a:xfrm>
            <a:off x="6931632" y="678095"/>
            <a:ext cx="5260368" cy="2308324"/>
          </a:xfrm>
          <a:prstGeom prst="rect">
            <a:avLst/>
          </a:prstGeom>
        </p:spPr>
        <p:txBody>
          <a:bodyPr wrap="square" rtlCol="0">
            <a:spAutoFit/>
          </a:bodyPr>
          <a:lstStyle/>
          <a:p>
            <a:pPr algn="l"/>
            <a:r>
              <a:rPr lang="en-CA" sz="7200" b="1" dirty="0">
                <a:solidFill>
                  <a:schemeClr val="tx1">
                    <a:lumMod val="85000"/>
                    <a:lumOff val="15000"/>
                  </a:schemeClr>
                </a:solidFill>
              </a:rPr>
              <a:t>The Davos Rupture</a:t>
            </a:r>
          </a:p>
        </p:txBody>
      </p:sp>
    </p:spTree>
    <p:extLst>
      <p:ext uri="{BB962C8B-B14F-4D97-AF65-F5344CB8AC3E}">
        <p14:creationId xmlns:p14="http://schemas.microsoft.com/office/powerpoint/2010/main" val="328585123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EB649-5FD6-D24D-76F5-06DC434D3079}"/>
            </a:ext>
          </a:extLst>
        </p:cNvPr>
        <p:cNvGrpSpPr/>
        <p:nvPr/>
      </p:nvGrpSpPr>
      <p:grpSpPr>
        <a:xfrm>
          <a:off x="0" y="0"/>
          <a:ext cx="0" cy="0"/>
          <a:chOff x="0" y="0"/>
          <a:chExt cx="0" cy="0"/>
        </a:xfrm>
      </p:grpSpPr>
      <p:sp>
        <p:nvSpPr>
          <p:cNvPr id="5" name="Right Triangle 4">
            <a:extLst>
              <a:ext uri="{FF2B5EF4-FFF2-40B4-BE49-F238E27FC236}">
                <a16:creationId xmlns:a16="http://schemas.microsoft.com/office/drawing/2014/main" id="{5F30472D-4C45-ECC4-4C1C-0D56451CFBA6}"/>
              </a:ext>
              <a:ext uri="{C183D7F6-B498-43B3-948B-1728B52AA6E4}">
                <adec:decorative xmlns:adec="http://schemas.microsoft.com/office/drawing/2017/decorative" val="1"/>
              </a:ext>
            </a:extLst>
          </p:cNvPr>
          <p:cNvSpPr/>
          <p:nvPr/>
        </p:nvSpPr>
        <p:spPr>
          <a:xfrm rot="10800000">
            <a:off x="11572875" y="0"/>
            <a:ext cx="619125" cy="672068"/>
          </a:xfrm>
          <a:prstGeom prst="r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66C36D3-EB08-4270-4A40-05B347537911}"/>
              </a:ext>
            </a:extLst>
          </p:cNvPr>
          <p:cNvSpPr txBox="1">
            <a:spLocks/>
          </p:cNvSpPr>
          <p:nvPr/>
        </p:nvSpPr>
        <p:spPr>
          <a:xfrm>
            <a:off x="11706895" y="10934"/>
            <a:ext cx="497983" cy="365125"/>
          </a:xfrm>
          <a:prstGeom prst="rect">
            <a:avLst/>
          </a:prstGeom>
        </p:spPr>
        <p:txBody>
          <a:bodyP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42D271C-ADEA-4E6F-8D46-56EDED7409E0}"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4910C9B-B3D0-2152-6B3D-2E2FB0AC114E}"/>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12192000" cy="4064000"/>
          </a:xfrm>
          <a:prstGeom prst="rect">
            <a:avLst/>
          </a:prstGeom>
        </p:spPr>
      </p:pic>
      <p:sp>
        <p:nvSpPr>
          <p:cNvPr id="2" name="Rectangle 1">
            <a:extLst>
              <a:ext uri="{FF2B5EF4-FFF2-40B4-BE49-F238E27FC236}">
                <a16:creationId xmlns:a16="http://schemas.microsoft.com/office/drawing/2014/main" id="{D78D1B87-0702-3D0B-8C5F-CECEECCCE822}"/>
              </a:ext>
            </a:extLst>
          </p:cNvPr>
          <p:cNvSpPr/>
          <p:nvPr/>
        </p:nvSpPr>
        <p:spPr>
          <a:xfrm>
            <a:off x="12879" y="4664446"/>
            <a:ext cx="12191999" cy="147732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The </a:t>
            </a:r>
            <a:r>
              <a:rPr kumimoji="0" lang="en-US" sz="9000" b="1" i="0" u="none" strike="noStrike" kern="1200" cap="none" spc="0" normalizeH="0" baseline="0" noProof="0">
                <a:ln>
                  <a:noFill/>
                </a:ln>
                <a:solidFill>
                  <a:srgbClr val="FF0000"/>
                </a:solidFill>
                <a:effectLst/>
                <a:uLnTx/>
                <a:uFillTx/>
                <a:latin typeface="Calibri" panose="020F0502020204030204" pitchFamily="34" charset="0"/>
                <a:ea typeface="+mn-ea"/>
                <a:cs typeface="+mn-cs"/>
              </a:rPr>
              <a:t>Disruptor-in Chief</a:t>
            </a:r>
            <a:r>
              <a:rPr kumimoji="0" lang="en-US" sz="90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a:t>
            </a:r>
          </a:p>
        </p:txBody>
      </p:sp>
    </p:spTree>
    <p:extLst>
      <p:ext uri="{BB962C8B-B14F-4D97-AF65-F5344CB8AC3E}">
        <p14:creationId xmlns:p14="http://schemas.microsoft.com/office/powerpoint/2010/main" val="28432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BB9A4-8EF4-26BC-EA76-647839B2EEB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DD72DC9-BA99-3AE7-720C-EAB9AF089C56}"/>
              </a:ext>
            </a:extLst>
          </p:cNvPr>
          <p:cNvPicPr>
            <a:picLocks noChangeAspect="1"/>
          </p:cNvPicPr>
          <p:nvPr/>
        </p:nvPicPr>
        <p:blipFill>
          <a:blip r:embed="rId3" cstate="email">
            <a:alphaModFix amt="50000"/>
            <a:extLst>
              <a:ext uri="{28A0092B-C50C-407E-A947-70E740481C1C}">
                <a14:useLocalDpi xmlns:a14="http://schemas.microsoft.com/office/drawing/2010/main"/>
              </a:ext>
            </a:extLst>
          </a:blip>
          <a:srcRect/>
          <a:stretch>
            <a:fillRect/>
          </a:stretch>
        </p:blipFill>
        <p:spPr>
          <a:xfrm>
            <a:off x="7258" y="0"/>
            <a:ext cx="4331758" cy="6858000"/>
          </a:xfrm>
          <a:prstGeom prst="rect">
            <a:avLst/>
          </a:prstGeom>
        </p:spPr>
      </p:pic>
      <p:sp>
        <p:nvSpPr>
          <p:cNvPr id="5" name="Rectangle 4">
            <a:extLst>
              <a:ext uri="{FF2B5EF4-FFF2-40B4-BE49-F238E27FC236}">
                <a16:creationId xmlns:a16="http://schemas.microsoft.com/office/drawing/2014/main" id="{4BAD0459-66B3-8E9A-113D-07EE4C6CFFD2}"/>
              </a:ext>
              <a:ext uri="{C183D7F6-B498-43B3-948B-1728B52AA6E4}">
                <adec:decorative xmlns:adec="http://schemas.microsoft.com/office/drawing/2017/decorative" val="1"/>
              </a:ext>
            </a:extLst>
          </p:cNvPr>
          <p:cNvSpPr/>
          <p:nvPr/>
        </p:nvSpPr>
        <p:spPr>
          <a:xfrm>
            <a:off x="1387929" y="761053"/>
            <a:ext cx="10804071" cy="5253542"/>
          </a:xfrm>
          <a:prstGeom prst="rect">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itle 11">
            <a:extLst>
              <a:ext uri="{FF2B5EF4-FFF2-40B4-BE49-F238E27FC236}">
                <a16:creationId xmlns:a16="http://schemas.microsoft.com/office/drawing/2014/main" id="{2F25BDCA-5BF4-AC9B-0E8C-2A0BF56A70E9}"/>
              </a:ext>
            </a:extLst>
          </p:cNvPr>
          <p:cNvSpPr txBox="1">
            <a:spLocks noGrp="1"/>
          </p:cNvSpPr>
          <p:nvPr>
            <p:ph type="title" idx="4294967295"/>
          </p:nvPr>
        </p:nvSpPr>
        <p:spPr>
          <a:xfrm>
            <a:off x="4419674" y="206739"/>
            <a:ext cx="4753249" cy="4078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217" rtl="0" eaLnBrk="1" fontAlgn="auto" latinLnBrk="0" hangingPunct="1">
              <a:lnSpc>
                <a:spcPct val="80000"/>
              </a:lnSpc>
              <a:spcBef>
                <a:spcPts val="0"/>
              </a:spcBef>
              <a:spcAft>
                <a:spcPts val="0"/>
              </a:spcAft>
              <a:buClrTx/>
              <a:buSzTx/>
              <a:buFontTx/>
              <a:buNone/>
              <a:tabLst/>
              <a:defRPr/>
            </a:pPr>
            <a:r>
              <a:rPr lang="en-US" sz="2500" b="1" kern="100">
                <a:latin typeface="Calibri" panose="020F0502020204030204" pitchFamily="34" charset="0"/>
                <a:ea typeface="+mn-ea"/>
                <a:cs typeface="Calibri" panose="020F0502020204030204" pitchFamily="34" charset="0"/>
              </a:rPr>
              <a:t>Threat to the security of Canada</a:t>
            </a:r>
            <a:endParaRPr kumimoji="0" lang="ru-RU" sz="2500" b="1" i="0" u="none" strike="noStrike" kern="1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11" name="Text Placeholder 13">
            <a:extLst>
              <a:ext uri="{FF2B5EF4-FFF2-40B4-BE49-F238E27FC236}">
                <a16:creationId xmlns:a16="http://schemas.microsoft.com/office/drawing/2014/main" id="{B226F951-A6ED-96C6-DD92-D511BFC78D90}"/>
              </a:ext>
            </a:extLst>
          </p:cNvPr>
          <p:cNvSpPr txBox="1">
            <a:spLocks/>
          </p:cNvSpPr>
          <p:nvPr/>
        </p:nvSpPr>
        <p:spPr>
          <a:xfrm>
            <a:off x="2996918" y="920627"/>
            <a:ext cx="8645582" cy="287688"/>
          </a:xfrm>
          <a:prstGeom prst="rect">
            <a:avLst/>
          </a:prstGeom>
        </p:spPr>
        <p:txBody>
          <a:bodyPr/>
          <a:lstStyle>
            <a:defPPr>
              <a:defRPr lang="en-US"/>
            </a:defPPr>
            <a:lvl1pPr marL="0" indent="0" algn="l" defTabSz="914400" rtl="0" eaLnBrk="1" latinLnBrk="0" hangingPunct="1">
              <a:buNone/>
              <a:defRPr sz="14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Q – Which of the following countries, if any, do you think poses the greatest threat to the security of Canada right now? [RANDOMIZE] [SELECT ONE] </a:t>
            </a: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9" name="Chart 8" descr="Chart showing XXX">
            <a:extLst>
              <a:ext uri="{FF2B5EF4-FFF2-40B4-BE49-F238E27FC236}">
                <a16:creationId xmlns:a16="http://schemas.microsoft.com/office/drawing/2014/main" id="{8EFC650D-4A33-645D-E657-9573239C478B}"/>
              </a:ext>
            </a:extLst>
          </p:cNvPr>
          <p:cNvGraphicFramePr>
            <a:graphicFrameLocks/>
          </p:cNvGraphicFramePr>
          <p:nvPr/>
        </p:nvGraphicFramePr>
        <p:xfrm>
          <a:off x="1502229" y="1354825"/>
          <a:ext cx="10689771" cy="3398548"/>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 Placeholder 15">
            <a:extLst>
              <a:ext uri="{FF2B5EF4-FFF2-40B4-BE49-F238E27FC236}">
                <a16:creationId xmlns:a16="http://schemas.microsoft.com/office/drawing/2014/main" id="{555A2F88-349E-11B5-5F30-AE8CB65CA6F7}"/>
              </a:ext>
            </a:extLst>
          </p:cNvPr>
          <p:cNvSpPr txBox="1">
            <a:spLocks/>
          </p:cNvSpPr>
          <p:nvPr/>
        </p:nvSpPr>
        <p:spPr>
          <a:xfrm>
            <a:off x="4419674" y="6256123"/>
            <a:ext cx="4939682" cy="3744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t>Source: Nanos Research, RDD dual frame hybrid telephone and online random survey, January 31</a:t>
            </a:r>
            <a:r>
              <a:rPr kumimoji="0" lang="en-CA" sz="1200" b="0" i="0" u="none" strike="noStrike" kern="1200" cap="none" spc="0" normalizeH="0" baseline="30000" noProof="0">
                <a:ln>
                  <a:noFill/>
                </a:ln>
                <a:solidFill>
                  <a:prstClr val="black"/>
                </a:solidFill>
                <a:effectLst/>
                <a:uLnTx/>
                <a:uFillTx/>
                <a:latin typeface="Calibri" panose="020F0502020204030204"/>
                <a:ea typeface="+mn-ea"/>
                <a:cs typeface="+mn-cs"/>
              </a:rPr>
              <a:t>st</a:t>
            </a:r>
            <a:r>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t> to February 4</a:t>
            </a:r>
            <a:r>
              <a:rPr kumimoji="0" lang="en-CA" sz="1200" b="0" i="0" u="none" strike="noStrike" kern="1200" cap="none" spc="0" normalizeH="0" baseline="30000" noProof="0">
                <a:ln>
                  <a:noFill/>
                </a:ln>
                <a:solidFill>
                  <a:prstClr val="black"/>
                </a:solidFill>
                <a:effectLst/>
                <a:uLnTx/>
                <a:uFillTx/>
                <a:latin typeface="Calibri" panose="020F0502020204030204"/>
                <a:ea typeface="+mn-ea"/>
                <a:cs typeface="+mn-cs"/>
              </a:rPr>
              <a:t>th</a:t>
            </a:r>
            <a:r>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t>, 2026, n=1009, accurate 3.1 percentage points plus or minus, 19 times out of 20.</a:t>
            </a:r>
          </a:p>
        </p:txBody>
      </p:sp>
      <p:sp>
        <p:nvSpPr>
          <p:cNvPr id="10" name="TextBox 12">
            <a:extLst>
              <a:ext uri="{FF2B5EF4-FFF2-40B4-BE49-F238E27FC236}">
                <a16:creationId xmlns:a16="http://schemas.microsoft.com/office/drawing/2014/main" id="{1DE75916-7258-BB17-8048-F840EEA6F88D}"/>
              </a:ext>
            </a:extLst>
          </p:cNvPr>
          <p:cNvSpPr txBox="1"/>
          <p:nvPr/>
        </p:nvSpPr>
        <p:spPr>
          <a:xfrm rot="5400000">
            <a:off x="452144" y="-527789"/>
            <a:ext cx="338554" cy="1242842"/>
          </a:xfrm>
          <a:prstGeom prst="rect">
            <a:avLst/>
          </a:prstGeom>
          <a:noFill/>
        </p:spPr>
        <p:txBody>
          <a:bodyPr vert="vert270"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 NANOS RESEARCH</a:t>
            </a:r>
          </a:p>
        </p:txBody>
      </p:sp>
      <p:sp>
        <p:nvSpPr>
          <p:cNvPr id="2" name="Text Placeholder 4">
            <a:extLst>
              <a:ext uri="{FF2B5EF4-FFF2-40B4-BE49-F238E27FC236}">
                <a16:creationId xmlns:a16="http://schemas.microsoft.com/office/drawing/2014/main" id="{65C70810-B1E4-CE9F-1FBA-6266A08AA3D0}"/>
              </a:ext>
            </a:extLst>
          </p:cNvPr>
          <p:cNvSpPr txBox="1">
            <a:spLocks/>
          </p:cNvSpPr>
          <p:nvPr/>
        </p:nvSpPr>
        <p:spPr>
          <a:xfrm>
            <a:off x="1502229" y="4994901"/>
            <a:ext cx="10213261" cy="38490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Just over 50% of Canadians believe that the United States poses the greatest threat to the security of Canada right now. Women are more likely than men to believe that the United States poses the greatest threat to Canadian security with 64% of women reporting that the United States poses the greatest threat while 45% of men report that the United States poses the greatest threat to Canadian security presently.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1697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9189A-851F-7102-68A2-568DA187EF62}"/>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71EC6132-2415-B167-54A2-AD290D5B1917}"/>
              </a:ext>
            </a:extLst>
          </p:cNvPr>
          <p:cNvSpPr>
            <a:spLocks noGrp="1"/>
          </p:cNvSpPr>
          <p:nvPr>
            <p:ph type="title" idx="4294967295"/>
          </p:nvPr>
        </p:nvSpPr>
        <p:spPr>
          <a:xfrm>
            <a:off x="0" y="8405"/>
            <a:ext cx="12188825" cy="53340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454545"/>
                </a:solidFill>
                <a:latin typeface="Calibri" panose="020F0502020204030204" pitchFamily="34" charset="0"/>
                <a:ea typeface="Calibri" panose="020F0502020204030204" pitchFamily="34" charset="0"/>
                <a:cs typeface="Calibri" panose="020F0502020204030204" pitchFamily="34" charset="0"/>
              </a:rPr>
              <a:t>1H – Canadians and Americans on business values — Since 2005</a:t>
            </a:r>
            <a:endParaRPr kumimoji="0" lang="en-US" sz="2400" b="1" i="0" u="none" strike="noStrike" kern="1200" cap="none" spc="0" normalizeH="0" baseline="0" noProof="0" dirty="0">
              <a:ln>
                <a:noFill/>
              </a:ln>
              <a:solidFill>
                <a:srgbClr val="454545"/>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 name="Content Placeholder 2">
            <a:extLst>
              <a:ext uri="{FF2B5EF4-FFF2-40B4-BE49-F238E27FC236}">
                <a16:creationId xmlns:a16="http://schemas.microsoft.com/office/drawing/2014/main" id="{77439850-2B8B-F709-DEED-A69BA04AE0FD}"/>
              </a:ext>
            </a:extLst>
          </p:cNvPr>
          <p:cNvSpPr txBox="1">
            <a:spLocks/>
          </p:cNvSpPr>
          <p:nvPr/>
        </p:nvSpPr>
        <p:spPr>
          <a:xfrm>
            <a:off x="590265" y="813817"/>
            <a:ext cx="11188496" cy="8439846"/>
          </a:xfrm>
          <a:prstGeom prst="rect">
            <a:avLst/>
          </a:prstGeom>
        </p:spPr>
        <p:txBody>
          <a:bodyPr wrap="square"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5">
            <a:extLst>
              <a:ext uri="{FF2B5EF4-FFF2-40B4-BE49-F238E27FC236}">
                <a16:creationId xmlns:a16="http://schemas.microsoft.com/office/drawing/2014/main" id="{ADC33C22-FC00-6171-E2A7-0CFBB932EF8A}"/>
              </a:ext>
            </a:extLst>
          </p:cNvPr>
          <p:cNvSpPr txBox="1">
            <a:spLocks/>
          </p:cNvSpPr>
          <p:nvPr/>
        </p:nvSpPr>
        <p:spPr>
          <a:xfrm>
            <a:off x="11694017" y="0"/>
            <a:ext cx="497983" cy="365125"/>
          </a:xfrm>
          <a:prstGeom prst="rect">
            <a:avLst/>
          </a:prstGeom>
        </p:spPr>
        <p:txBody>
          <a:bodyP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42D271C-ADEA-4E6F-8D46-56EDED7409E0}" type="slidenum">
              <a:rPr kumimoji="0" lang="en-US" sz="1200" b="1"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graphicFrame>
        <p:nvGraphicFramePr>
          <p:cNvPr id="10" name="Chart 9" descr="Chart showing Americans' top ranked country closest to the U.S. in terms of business values">
            <a:extLst>
              <a:ext uri="{FF2B5EF4-FFF2-40B4-BE49-F238E27FC236}">
                <a16:creationId xmlns:a16="http://schemas.microsoft.com/office/drawing/2014/main" id="{0F5E1BC2-8BEE-476C-A4AC-5504BCCBB524}"/>
              </a:ext>
            </a:extLst>
          </p:cNvPr>
          <p:cNvGraphicFramePr/>
          <p:nvPr/>
        </p:nvGraphicFramePr>
        <p:xfrm>
          <a:off x="6173972" y="2109247"/>
          <a:ext cx="6018028" cy="36716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descr="Chart showing Canadians' top ranked country closest to the Canada in terms of business values">
            <a:extLst>
              <a:ext uri="{FF2B5EF4-FFF2-40B4-BE49-F238E27FC236}">
                <a16:creationId xmlns:a16="http://schemas.microsoft.com/office/drawing/2014/main" id="{D398B512-8421-45E5-81EB-570FA5148E99}"/>
              </a:ext>
            </a:extLst>
          </p:cNvPr>
          <p:cNvGraphicFramePr/>
          <p:nvPr/>
        </p:nvGraphicFramePr>
        <p:xfrm>
          <a:off x="501752" y="2109247"/>
          <a:ext cx="5682761" cy="367163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DF70AEEB-488F-4776-A37C-FB16619587CF}"/>
              </a:ext>
            </a:extLst>
          </p:cNvPr>
          <p:cNvSpPr txBox="1"/>
          <p:nvPr/>
        </p:nvSpPr>
        <p:spPr>
          <a:xfrm>
            <a:off x="6697239" y="777798"/>
            <a:ext cx="4971494" cy="1445652"/>
          </a:xfrm>
          <a:prstGeom prst="rect">
            <a:avLst/>
          </a:prstGeom>
        </p:spPr>
        <p:txBody>
          <a:bodyPr wrap="square" rtlCol="0">
            <a:spAutoFit/>
          </a:bodyPr>
          <a:lstStyle/>
          <a:p>
            <a:pPr marL="0" marR="0" lvl="0" indent="0" algn="l" defTabSz="914400" rtl="0" eaLnBrk="1" fontAlgn="auto" latinLnBrk="0" hangingPunct="1">
              <a:lnSpc>
                <a:spcPct val="127000"/>
              </a:lnSpc>
              <a:spcBef>
                <a:spcPts val="0"/>
              </a:spcBef>
              <a:spcAft>
                <a:spcPts val="800"/>
              </a:spcAft>
              <a:buClrTx/>
              <a:buSzTx/>
              <a:buFontTx/>
              <a:buNone/>
              <a:tabLst/>
              <a:defRPr/>
            </a:pPr>
            <a:r>
              <a:rPr kumimoji="0" lang="en-US" sz="1300" b="0" i="1" u="none" strike="noStrike" kern="100" cap="none" spc="0" normalizeH="0" baseline="0" noProof="0" dirty="0">
                <a:ln>
                  <a:noFill/>
                </a:ln>
                <a:solidFill>
                  <a:prstClr val="black"/>
                </a:solidFill>
                <a:effectLst/>
                <a:uLnTx/>
                <a:uFillTx/>
                <a:latin typeface="Calibri" panose="020F0502020204030204"/>
                <a:ea typeface="Aptos" panose="020B0004020202020204"/>
                <a:cs typeface="Arial" panose="020B0604020202020204" pitchFamily="34" charset="0"/>
              </a:rPr>
              <a:t>Question - Thinking about the U.S. in relation with the countries below, could you please identify the first and second ranked countries that are closest with the United States in terms of business values? [ROTATE] [FIRST RANKED]</a:t>
            </a:r>
          </a:p>
          <a:p>
            <a:pPr marL="0" marR="0" lvl="0" indent="0" algn="l" defTabSz="914400" rtl="0" eaLnBrk="1" fontAlgn="auto" latinLnBrk="0" hangingPunct="1">
              <a:lnSpc>
                <a:spcPct val="127000"/>
              </a:lnSpc>
              <a:spcBef>
                <a:spcPts val="0"/>
              </a:spcBef>
              <a:spcAft>
                <a:spcPts val="800"/>
              </a:spcAft>
              <a:buClrTx/>
              <a:buSzTx/>
              <a:buFontTx/>
              <a:buNone/>
              <a:tabLst/>
              <a:defRPr/>
            </a:pPr>
            <a:endParaRPr kumimoji="0" lang="en-CA" sz="13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49CBE7C-FB23-4375-B747-56E9ECAD3D8E}"/>
              </a:ext>
            </a:extLst>
          </p:cNvPr>
          <p:cNvSpPr txBox="1"/>
          <p:nvPr/>
        </p:nvSpPr>
        <p:spPr>
          <a:xfrm>
            <a:off x="501752" y="772152"/>
            <a:ext cx="4971494" cy="1445652"/>
          </a:xfrm>
          <a:prstGeom prst="rect">
            <a:avLst/>
          </a:prstGeom>
        </p:spPr>
        <p:txBody>
          <a:bodyPr wrap="square" rtlCol="0">
            <a:spAutoFit/>
          </a:bodyPr>
          <a:lstStyle/>
          <a:p>
            <a:pPr marL="0" marR="0" lvl="0" indent="0" algn="l" defTabSz="914400" rtl="0" eaLnBrk="1" fontAlgn="auto" latinLnBrk="0" hangingPunct="1">
              <a:lnSpc>
                <a:spcPct val="127000"/>
              </a:lnSpc>
              <a:spcBef>
                <a:spcPts val="0"/>
              </a:spcBef>
              <a:spcAft>
                <a:spcPts val="800"/>
              </a:spcAft>
              <a:buClrTx/>
              <a:buSzTx/>
              <a:buFontTx/>
              <a:buNone/>
              <a:tabLst/>
              <a:defRPr/>
            </a:pPr>
            <a:r>
              <a:rPr kumimoji="0" lang="en-US" sz="1300" b="0" i="1" u="none" strike="noStrike" kern="100" cap="none" spc="0" normalizeH="0" baseline="0" noProof="0" dirty="0">
                <a:ln>
                  <a:noFill/>
                </a:ln>
                <a:solidFill>
                  <a:prstClr val="black"/>
                </a:solidFill>
                <a:effectLst/>
                <a:uLnTx/>
                <a:uFillTx/>
                <a:latin typeface="Calibri" panose="020F0502020204030204"/>
                <a:ea typeface="Aptos" panose="020B0004020202020204"/>
                <a:cs typeface="Arial" panose="020B0604020202020204" pitchFamily="34" charset="0"/>
              </a:rPr>
              <a:t>Question - Thinking about Canada in relation with the countries below, could you please identify the first and second ranked countries that are closest with Canada in terms of business values? [ROTATE] [FIRST RANKED]</a:t>
            </a:r>
          </a:p>
          <a:p>
            <a:pPr marL="0" marR="0" lvl="0" indent="0" algn="l" defTabSz="914400" rtl="0" eaLnBrk="1" fontAlgn="auto" latinLnBrk="0" hangingPunct="1">
              <a:lnSpc>
                <a:spcPct val="127000"/>
              </a:lnSpc>
              <a:spcBef>
                <a:spcPts val="0"/>
              </a:spcBef>
              <a:spcAft>
                <a:spcPts val="800"/>
              </a:spcAft>
              <a:buClrTx/>
              <a:buSzTx/>
              <a:buFontTx/>
              <a:buNone/>
              <a:tabLst/>
              <a:defRPr/>
            </a:pPr>
            <a:endParaRPr kumimoji="0" lang="en-CA" sz="13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descr="Canadian flag">
            <a:extLst>
              <a:ext uri="{FF2B5EF4-FFF2-40B4-BE49-F238E27FC236}">
                <a16:creationId xmlns:a16="http://schemas.microsoft.com/office/drawing/2014/main" id="{B488041D-4208-4F09-9401-7A7E8A0300D9}"/>
              </a:ext>
            </a:extLst>
          </p:cNvPr>
          <p:cNvPicPr>
            <a:picLocks noChangeAspect="1"/>
          </p:cNvPicPr>
          <p:nvPr/>
        </p:nvPicPr>
        <p:blipFill>
          <a:blip r:embed="rId5" cstate="email">
            <a:alphaModFix amt="85000"/>
            <a:extLst>
              <a:ext uri="{28A0092B-C50C-407E-A947-70E740481C1C}">
                <a14:useLocalDpi xmlns:a14="http://schemas.microsoft.com/office/drawing/2010/main"/>
              </a:ext>
            </a:extLst>
          </a:blip>
          <a:srcRect/>
          <a:stretch/>
        </p:blipFill>
        <p:spPr>
          <a:xfrm>
            <a:off x="3151216" y="1905612"/>
            <a:ext cx="383831" cy="205849"/>
          </a:xfrm>
          <a:prstGeom prst="rect">
            <a:avLst/>
          </a:prstGeom>
        </p:spPr>
      </p:pic>
      <p:pic>
        <p:nvPicPr>
          <p:cNvPr id="18" name="Picture 17" descr="American flag">
            <a:extLst>
              <a:ext uri="{FF2B5EF4-FFF2-40B4-BE49-F238E27FC236}">
                <a16:creationId xmlns:a16="http://schemas.microsoft.com/office/drawing/2014/main" id="{0505DBD0-DEF2-45F6-A7D8-A9D536E2EDF5}"/>
              </a:ext>
            </a:extLst>
          </p:cNvPr>
          <p:cNvPicPr>
            <a:picLocks noChangeAspect="1"/>
          </p:cNvPicPr>
          <p:nvPr/>
        </p:nvPicPr>
        <p:blipFill>
          <a:blip r:embed="rId6" cstate="email">
            <a:alphaModFix amt="85000"/>
            <a:extLst>
              <a:ext uri="{28A0092B-C50C-407E-A947-70E740481C1C}">
                <a14:useLocalDpi xmlns:a14="http://schemas.microsoft.com/office/drawing/2010/main"/>
              </a:ext>
            </a:extLst>
          </a:blip>
          <a:stretch>
            <a:fillRect/>
          </a:stretch>
        </p:blipFill>
        <p:spPr>
          <a:xfrm>
            <a:off x="8991070" y="1905612"/>
            <a:ext cx="383832" cy="205766"/>
          </a:xfrm>
          <a:prstGeom prst="rect">
            <a:avLst/>
          </a:prstGeom>
        </p:spPr>
      </p:pic>
    </p:spTree>
    <p:extLst>
      <p:ext uri="{BB962C8B-B14F-4D97-AF65-F5344CB8AC3E}">
        <p14:creationId xmlns:p14="http://schemas.microsoft.com/office/powerpoint/2010/main" val="3884295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9F866-6B5E-1932-26EF-2A54C5790E26}"/>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564CA5DC-C49A-F1F3-E2A6-CE2D2CAE13F8}"/>
              </a:ext>
            </a:extLst>
          </p:cNvPr>
          <p:cNvSpPr txBox="1">
            <a:spLocks noGrp="1"/>
          </p:cNvSpPr>
          <p:nvPr>
            <p:ph type="title" idx="4294967295"/>
          </p:nvPr>
        </p:nvSpPr>
        <p:spPr>
          <a:xfrm>
            <a:off x="4963886" y="8991"/>
            <a:ext cx="6713754"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Tariffs impact on purchase of US-made goods – Tracking </a:t>
            </a:r>
            <a:endParaRPr kumimoji="0" lang="en-CA"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15" name="Text Placeholder 13">
            <a:extLst>
              <a:ext uri="{FF2B5EF4-FFF2-40B4-BE49-F238E27FC236}">
                <a16:creationId xmlns:a16="http://schemas.microsoft.com/office/drawing/2014/main" id="{30BF85FF-BAA3-2180-28AC-E8FBB0361808}"/>
              </a:ext>
            </a:extLst>
          </p:cNvPr>
          <p:cNvSpPr txBox="1">
            <a:spLocks/>
          </p:cNvSpPr>
          <p:nvPr/>
        </p:nvSpPr>
        <p:spPr>
          <a:xfrm>
            <a:off x="-39682" y="4188242"/>
            <a:ext cx="4923181" cy="305297"/>
          </a:xfrm>
          <a:prstGeom prst="rect">
            <a:avLst/>
          </a:prstGeom>
        </p:spPr>
        <p:txBody>
          <a:bodyPr/>
          <a:lstStyle>
            <a:defPPr>
              <a:defRPr lang="en-US"/>
            </a:defPPr>
            <a:lvl1pPr marL="0" indent="0" algn="l" defTabSz="914400" rtl="0" eaLnBrk="1" latinLnBrk="0" hangingPunct="1">
              <a:buNone/>
              <a:defRPr sz="14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Q - Compared to a year ago before the US put tariffs on Canadian exports into the US, are you more likely, somewhat more likely, somewhat less likely or less likely to purchase US-made goods, or does this have no impact on your likelihood to purchase US-made goods?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Question asked in May 2025 – Compared to before tariffs were put in place on Canadian exports into the US, are you more likely, somewhat more likely, somewhat less likely or less likely to purchase US-made goods, or does this have no impact on your likelihood to purchase US-made goods?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Question asked in December 2024 – If a tariff is put in place on Canadian exports into the US, would that make you more likely, somewhat more likely, somewhat less likely or less likely to purchase US-made goods, or would that have no impact on your likelihood to purchase US-made goods?</a:t>
            </a: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3EDF0867-FD2D-325D-B9FB-F408502C9E8F}"/>
              </a:ext>
            </a:extLst>
          </p:cNvPr>
          <p:cNvSpPr txBox="1">
            <a:spLocks/>
          </p:cNvSpPr>
          <p:nvPr/>
        </p:nvSpPr>
        <p:spPr>
          <a:xfrm>
            <a:off x="439449" y="820583"/>
            <a:ext cx="3850450" cy="3744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More than eight in ten Canadians report they are less likely to purchase US-made goods than before tariffs were put in place on Canadian exports to the US to one extent or another. This represents a noticeable increase over the past year.</a:t>
            </a:r>
          </a:p>
        </p:txBody>
      </p:sp>
      <p:graphicFrame>
        <p:nvGraphicFramePr>
          <p:cNvPr id="2" name="Chart 1" descr="Chart showing 9% more likely; 3% somewhat more likely; 12% somewhat less likely; 63% less likely; 12% no impact; 1% unsure in May 2025.&#10;Chart showing 7% more likely; 5% somewhat more likely; 14% somewhat less likely; 51% less likely; 19% no impact; 4% unsure in December 2024.&#10;">
            <a:extLst>
              <a:ext uri="{FF2B5EF4-FFF2-40B4-BE49-F238E27FC236}">
                <a16:creationId xmlns:a16="http://schemas.microsoft.com/office/drawing/2014/main" id="{0200C3F2-0434-35DA-E116-73ADB5CED365}"/>
              </a:ext>
            </a:extLst>
          </p:cNvPr>
          <p:cNvGraphicFramePr>
            <a:graphicFrameLocks/>
          </p:cNvGraphicFramePr>
          <p:nvPr/>
        </p:nvGraphicFramePr>
        <p:xfrm>
          <a:off x="4963886" y="762790"/>
          <a:ext cx="7153800" cy="531934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2">
            <a:extLst>
              <a:ext uri="{FF2B5EF4-FFF2-40B4-BE49-F238E27FC236}">
                <a16:creationId xmlns:a16="http://schemas.microsoft.com/office/drawing/2014/main" id="{4993CA32-90E7-0583-98B5-4CD800BEEA7B}"/>
              </a:ext>
              <a:ext uri="{C183D7F6-B498-43B3-948B-1728B52AA6E4}">
                <adec:decorative xmlns:adec="http://schemas.microsoft.com/office/drawing/2017/decorative" val="1"/>
              </a:ext>
            </a:extLst>
          </p:cNvPr>
          <p:cNvSpPr txBox="1"/>
          <p:nvPr/>
        </p:nvSpPr>
        <p:spPr>
          <a:xfrm rot="5400000">
            <a:off x="452144" y="-527789"/>
            <a:ext cx="338554" cy="1242842"/>
          </a:xfrm>
          <a:prstGeom prst="rect">
            <a:avLst/>
          </a:prstGeom>
          <a:noFill/>
        </p:spPr>
        <p:txBody>
          <a:bodyPr vert="vert270"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 NANOS RESEARCH</a:t>
            </a:r>
          </a:p>
        </p:txBody>
      </p:sp>
      <p:sp>
        <p:nvSpPr>
          <p:cNvPr id="9" name="Rectangle 8">
            <a:extLst>
              <a:ext uri="{FF2B5EF4-FFF2-40B4-BE49-F238E27FC236}">
                <a16:creationId xmlns:a16="http://schemas.microsoft.com/office/drawing/2014/main" id="{BD703BD0-2229-B558-C0DE-6E28FEBD9CD5}"/>
              </a:ext>
            </a:extLst>
          </p:cNvPr>
          <p:cNvSpPr/>
          <p:nvPr/>
        </p:nvSpPr>
        <p:spPr>
          <a:xfrm>
            <a:off x="4963885" y="5895155"/>
            <a:ext cx="5073858"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Calibri" panose="020F0502020204030204"/>
                <a:ea typeface="+mn-ea"/>
                <a:cs typeface="+mn-cs"/>
              </a:rPr>
              <a:t>*Weighted to the true population proportion.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Calibri" panose="020F0502020204030204"/>
                <a:ea typeface="+mn-ea"/>
                <a:cs typeface="+mn-cs"/>
              </a:rPr>
              <a:t>*Charts may not add up to 100 due to rounding.</a:t>
            </a:r>
          </a:p>
        </p:txBody>
      </p:sp>
      <p:sp>
        <p:nvSpPr>
          <p:cNvPr id="14" name="Text Placeholder 15">
            <a:extLst>
              <a:ext uri="{FF2B5EF4-FFF2-40B4-BE49-F238E27FC236}">
                <a16:creationId xmlns:a16="http://schemas.microsoft.com/office/drawing/2014/main" id="{D4DF18A3-F156-A525-A53C-3AD2654817BB}"/>
              </a:ext>
            </a:extLst>
          </p:cNvPr>
          <p:cNvSpPr txBox="1">
            <a:spLocks/>
          </p:cNvSpPr>
          <p:nvPr/>
        </p:nvSpPr>
        <p:spPr>
          <a:xfrm>
            <a:off x="4963885" y="6276900"/>
            <a:ext cx="4555499" cy="3744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Nanos Research, RDD dual frame hybrid  telephone and online random survey,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November 29</a:t>
            </a:r>
            <a:r>
              <a:rPr kumimoji="0" lang="en-US" sz="1200" b="0"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th</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to December 2</a:t>
            </a:r>
            <a:r>
              <a:rPr kumimoji="0" lang="en-US" sz="1200" b="0"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nd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2025, n=1009, accurate 3.1 percentage points plus or minus, 19 times out of 20.</a:t>
            </a:r>
          </a:p>
        </p:txBody>
      </p:sp>
    </p:spTree>
    <p:extLst>
      <p:ext uri="{BB962C8B-B14F-4D97-AF65-F5344CB8AC3E}">
        <p14:creationId xmlns:p14="http://schemas.microsoft.com/office/powerpoint/2010/main" val="4109696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BC91B-ACDB-58FC-F8C5-44100C9534DE}"/>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C5399FCB-A1F7-487A-D322-2ABA414041CA}"/>
              </a:ext>
            </a:extLst>
          </p:cNvPr>
          <p:cNvSpPr txBox="1">
            <a:spLocks noGrp="1"/>
          </p:cNvSpPr>
          <p:nvPr>
            <p:ph type="title" idx="4294967295"/>
          </p:nvPr>
        </p:nvSpPr>
        <p:spPr>
          <a:xfrm>
            <a:off x="4963886" y="154727"/>
            <a:ext cx="7099067"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Preferences for Canadian defense spending – Tracking </a:t>
            </a:r>
            <a:endParaRPr kumimoji="0" lang="en-CA"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 Placeholder 13">
            <a:extLst>
              <a:ext uri="{FF2B5EF4-FFF2-40B4-BE49-F238E27FC236}">
                <a16:creationId xmlns:a16="http://schemas.microsoft.com/office/drawing/2014/main" id="{14D4CE2C-3D80-E771-1EA4-48CD1846EB1D}"/>
              </a:ext>
            </a:extLst>
          </p:cNvPr>
          <p:cNvSpPr txBox="1">
            <a:spLocks/>
          </p:cNvSpPr>
          <p:nvPr/>
        </p:nvSpPr>
        <p:spPr>
          <a:xfrm>
            <a:off x="52142" y="3795847"/>
            <a:ext cx="4642774" cy="305297"/>
          </a:xfrm>
          <a:prstGeom prst="rect">
            <a:avLst/>
          </a:prstGeom>
        </p:spPr>
        <p:txBody>
          <a:bodyPr/>
          <a:lstStyle>
            <a:defPPr>
              <a:defRPr lang="en-US"/>
            </a:defPPr>
            <a:lvl1pPr marL="0" indent="0" algn="l" defTabSz="914400" rtl="0" eaLnBrk="1" latinLnBrk="0" hangingPunct="1">
              <a:buNone/>
              <a:defRPr sz="14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Q – President Donald Trump has now called on all NATO countries to increase their military spending to 5% of GDP, up from the current target of 2%. Canada hasn’t hit the current spending threshold of 2% since the 1990s, and in 2024, Canada is estimated to have spent approximately 1.4 per cent of GDP on defence spending. Which of the following paths forward would you prefer?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Q – [ASKED in 2024] </a:t>
            </a:r>
            <a:r>
              <a:rPr kumimoji="0" lang="en-CA"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In the 2023-24 fiscal year, Canada is estimated to spend approximately 1.4 per cent of GDP on defence spending. Our commitment as a NATO ally is to spend 2 per cent of GDP on defence spending. Canada has not spent 2% of GDP on defence since the 1980s. Which approach would you prefer for Canada’s defence spending?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Q – [ASKED IN 2023] </a:t>
            </a:r>
            <a:r>
              <a:rPr kumimoji="0" lang="en-CA"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In 2021, Canada spent approximately 1.4 per cent of GDP on defence spending. Our commitment as a NATO ally is to spend 2 per cent of GDP on defence spending. Canada has not spent 2% of GDP on defence since the 1980s. Which approach would you prefer for Canada’s defence spending?</a:t>
            </a:r>
          </a:p>
        </p:txBody>
      </p:sp>
      <p:sp>
        <p:nvSpPr>
          <p:cNvPr id="12" name="Text Placeholder 4">
            <a:extLst>
              <a:ext uri="{FF2B5EF4-FFF2-40B4-BE49-F238E27FC236}">
                <a16:creationId xmlns:a16="http://schemas.microsoft.com/office/drawing/2014/main" id="{2F591BE7-DB2A-0BC4-C59D-DA895F278AA7}"/>
              </a:ext>
            </a:extLst>
          </p:cNvPr>
          <p:cNvSpPr txBox="1">
            <a:spLocks/>
          </p:cNvSpPr>
          <p:nvPr/>
        </p:nvSpPr>
        <p:spPr>
          <a:xfrm>
            <a:off x="129047" y="484004"/>
            <a:ext cx="4565869" cy="309074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Most Canadians prefer Canada increase its military spending to reach the current two per cent NATO target. However, there is an increase since the previous wave of research in the proportion of Canadians who would like to see military spending reach five per cent of Canada’s gross domestic product.</a:t>
            </a:r>
          </a:p>
        </p:txBody>
      </p:sp>
      <p:graphicFrame>
        <p:nvGraphicFramePr>
          <p:cNvPr id="2" name="Chart 1" descr="Chart showing XXX">
            <a:extLst>
              <a:ext uri="{FF2B5EF4-FFF2-40B4-BE49-F238E27FC236}">
                <a16:creationId xmlns:a16="http://schemas.microsoft.com/office/drawing/2014/main" id="{FD02224D-7DAE-6DF7-A6A1-E8FE03120FA1}"/>
              </a:ext>
            </a:extLst>
          </p:cNvPr>
          <p:cNvGraphicFramePr>
            <a:graphicFrameLocks/>
          </p:cNvGraphicFramePr>
          <p:nvPr/>
        </p:nvGraphicFramePr>
        <p:xfrm>
          <a:off x="5109179" y="999241"/>
          <a:ext cx="6825671" cy="467253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2">
            <a:extLst>
              <a:ext uri="{FF2B5EF4-FFF2-40B4-BE49-F238E27FC236}">
                <a16:creationId xmlns:a16="http://schemas.microsoft.com/office/drawing/2014/main" id="{1EBE27BB-6AAF-8CEE-8EEF-282575C908D7}"/>
              </a:ext>
              <a:ext uri="{C183D7F6-B498-43B3-948B-1728B52AA6E4}">
                <adec:decorative xmlns:adec="http://schemas.microsoft.com/office/drawing/2017/decorative" val="1"/>
              </a:ext>
            </a:extLst>
          </p:cNvPr>
          <p:cNvSpPr txBox="1"/>
          <p:nvPr/>
        </p:nvSpPr>
        <p:spPr>
          <a:xfrm rot="5400000">
            <a:off x="452144" y="-527789"/>
            <a:ext cx="338554" cy="1242842"/>
          </a:xfrm>
          <a:prstGeom prst="rect">
            <a:avLst/>
          </a:prstGeom>
          <a:noFill/>
        </p:spPr>
        <p:txBody>
          <a:bodyPr vert="vert270"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 NANOS RESEARCH</a:t>
            </a:r>
          </a:p>
        </p:txBody>
      </p:sp>
      <p:sp>
        <p:nvSpPr>
          <p:cNvPr id="9" name="Rectangle 8">
            <a:extLst>
              <a:ext uri="{FF2B5EF4-FFF2-40B4-BE49-F238E27FC236}">
                <a16:creationId xmlns:a16="http://schemas.microsoft.com/office/drawing/2014/main" id="{2C61D93D-A4AF-62E1-98F2-B9493069979F}"/>
              </a:ext>
            </a:extLst>
          </p:cNvPr>
          <p:cNvSpPr/>
          <p:nvPr/>
        </p:nvSpPr>
        <p:spPr>
          <a:xfrm>
            <a:off x="4963886" y="5466559"/>
            <a:ext cx="7385227"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Calibri" panose="020F0502020204030204"/>
                <a:ea typeface="+mn-ea"/>
                <a:cs typeface="+mn-cs"/>
              </a:rPr>
              <a:t>*Weighted to the true population proportion.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Calibri" panose="020F0502020204030204"/>
                <a:ea typeface="+mn-ea"/>
                <a:cs typeface="+mn-cs"/>
              </a:rPr>
              <a:t>*Charts may not add up to 100 due to rounding.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Calibri" panose="020F0502020204030204"/>
                <a:ea typeface="+mn-ea"/>
                <a:cs typeface="+mn-cs"/>
              </a:rPr>
              <a:t>** Increase spending to reach the potential new 5% NATO ally target is a new response option added in the 2025 waves.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 Placeholder 15">
            <a:extLst>
              <a:ext uri="{FF2B5EF4-FFF2-40B4-BE49-F238E27FC236}">
                <a16:creationId xmlns:a16="http://schemas.microsoft.com/office/drawing/2014/main" id="{1ABAC05C-C588-9545-CDB2-FA4BF394CE20}"/>
              </a:ext>
            </a:extLst>
          </p:cNvPr>
          <p:cNvSpPr txBox="1">
            <a:spLocks/>
          </p:cNvSpPr>
          <p:nvPr/>
        </p:nvSpPr>
        <p:spPr>
          <a:xfrm>
            <a:off x="4963886" y="6125471"/>
            <a:ext cx="3558129" cy="3744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Source: Nanos Research, RDD dual frame hybrid  telephone and online random survey, June 1</a:t>
            </a:r>
            <a:r>
              <a:rPr kumimoji="0" lang="en-CA" sz="12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 to June 3</a:t>
            </a:r>
            <a:r>
              <a:rPr kumimoji="0" lang="en-CA" sz="1200" b="0" i="0" u="none" strike="noStrike" kern="1200" cap="none" spc="0" normalizeH="0" baseline="30000" noProof="0" dirty="0">
                <a:ln>
                  <a:noFill/>
                </a:ln>
                <a:solidFill>
                  <a:prstClr val="black"/>
                </a:solidFill>
                <a:effectLst/>
                <a:uLnTx/>
                <a:uFillTx/>
                <a:latin typeface="Calibri" panose="020F0502020204030204"/>
                <a:ea typeface="+mn-ea"/>
                <a:cs typeface="+mn-cs"/>
              </a:rPr>
              <a:t>rd</a:t>
            </a: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  2025, n=1120, accurate 2.9 percentage points plus or minus, 19 times out of 20.</a:t>
            </a:r>
          </a:p>
        </p:txBody>
      </p:sp>
      <p:pic>
        <p:nvPicPr>
          <p:cNvPr id="4" name="Picture 3">
            <a:extLst>
              <a:ext uri="{FF2B5EF4-FFF2-40B4-BE49-F238E27FC236}">
                <a16:creationId xmlns:a16="http://schemas.microsoft.com/office/drawing/2014/main" id="{5A3C4CF6-268F-8206-5416-565B76D52554}"/>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22015" y="6312706"/>
            <a:ext cx="2319167" cy="264772"/>
          </a:xfrm>
          <a:prstGeom prst="rect">
            <a:avLst/>
          </a:prstGeom>
        </p:spPr>
      </p:pic>
      <p:pic>
        <p:nvPicPr>
          <p:cNvPr id="5" name="Picture 4">
            <a:extLst>
              <a:ext uri="{FF2B5EF4-FFF2-40B4-BE49-F238E27FC236}">
                <a16:creationId xmlns:a16="http://schemas.microsoft.com/office/drawing/2014/main" id="{EEC1FAF8-3741-488A-1412-5D5D5938D69B}"/>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86396" y="6268062"/>
            <a:ext cx="1096745" cy="354060"/>
          </a:xfrm>
          <a:prstGeom prst="rect">
            <a:avLst/>
          </a:prstGeom>
        </p:spPr>
      </p:pic>
    </p:spTree>
    <p:extLst>
      <p:ext uri="{BB962C8B-B14F-4D97-AF65-F5344CB8AC3E}">
        <p14:creationId xmlns:p14="http://schemas.microsoft.com/office/powerpoint/2010/main" val="4980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4F561-018C-27FA-0156-6FACB553E84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8A51B8B-5597-4104-BEFF-4F89D6C8BDD2}"/>
              </a:ext>
            </a:extLst>
          </p:cNvPr>
          <p:cNvPicPr>
            <a:picLocks noChangeAspect="1"/>
          </p:cNvPicPr>
          <p:nvPr/>
        </p:nvPicPr>
        <p:blipFill>
          <a:blip r:embed="rId4" cstate="email">
            <a:alphaModFix amt="20000"/>
            <a:grayscl/>
            <a:extLst>
              <a:ext uri="{28A0092B-C50C-407E-A947-70E740481C1C}">
                <a14:useLocalDpi xmlns:a14="http://schemas.microsoft.com/office/drawing/2010/main"/>
              </a:ext>
            </a:extLst>
          </a:blip>
          <a:srcRect/>
          <a:stretch>
            <a:fillRect/>
          </a:stretch>
        </p:blipFill>
        <p:spPr>
          <a:xfrm>
            <a:off x="7772324" y="-2"/>
            <a:ext cx="4419674" cy="6282000"/>
          </a:xfrm>
          <a:prstGeom prst="rect">
            <a:avLst/>
          </a:prstGeom>
        </p:spPr>
      </p:pic>
      <p:sp>
        <p:nvSpPr>
          <p:cNvPr id="13" name="Rectangle 12">
            <a:extLst>
              <a:ext uri="{FF2B5EF4-FFF2-40B4-BE49-F238E27FC236}">
                <a16:creationId xmlns:a16="http://schemas.microsoft.com/office/drawing/2014/main" id="{A6B57BD0-512E-DA20-3548-C7A07E0B02CB}"/>
              </a:ext>
              <a:ext uri="{C183D7F6-B498-43B3-948B-1728B52AA6E4}">
                <adec:decorative xmlns:adec="http://schemas.microsoft.com/office/drawing/2017/decorative" val="1"/>
              </a:ext>
            </a:extLst>
          </p:cNvPr>
          <p:cNvSpPr/>
          <p:nvPr/>
        </p:nvSpPr>
        <p:spPr>
          <a:xfrm>
            <a:off x="20329" y="957951"/>
            <a:ext cx="9439891" cy="5324049"/>
          </a:xfrm>
          <a:prstGeom prst="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Text Placeholder 4">
            <a:extLst>
              <a:ext uri="{FF2B5EF4-FFF2-40B4-BE49-F238E27FC236}">
                <a16:creationId xmlns:a16="http://schemas.microsoft.com/office/drawing/2014/main" id="{DD69FEBD-6EBB-7F39-1E4D-56E2A47A2C0F}"/>
              </a:ext>
            </a:extLst>
          </p:cNvPr>
          <p:cNvSpPr txBox="1">
            <a:spLocks/>
          </p:cNvSpPr>
          <p:nvPr/>
        </p:nvSpPr>
        <p:spPr>
          <a:xfrm>
            <a:off x="621421" y="4386953"/>
            <a:ext cx="3075936" cy="1261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3500" b="0" i="0" u="none" strike="noStrike" kern="1200" cap="none" spc="0" normalizeH="0" baseline="0" noProof="0" dirty="0">
                <a:ln>
                  <a:noFill/>
                </a:ln>
                <a:solidFill>
                  <a:prstClr val="black"/>
                </a:solidFill>
                <a:effectLst/>
                <a:uLnTx/>
                <a:uFillTx/>
                <a:latin typeface="Calibri" panose="020F0502020204030204"/>
                <a:ea typeface="+mn-ea"/>
                <a:cs typeface="+mn-cs"/>
              </a:rPr>
              <a:t>Over</a:t>
            </a:r>
            <a:r>
              <a:rPr kumimoji="0" lang="en-CA" sz="5800" b="1" i="0" u="none" strike="noStrike" kern="1200" cap="none" spc="0" normalizeH="0" baseline="0" noProof="0" dirty="0">
                <a:ln>
                  <a:noFill/>
                </a:ln>
                <a:solidFill>
                  <a:prstClr val="black"/>
                </a:solidFill>
                <a:effectLst/>
                <a:uLnTx/>
                <a:uFillTx/>
                <a:latin typeface="Calibri" panose="020F0502020204030204"/>
                <a:ea typeface="+mn-ea"/>
                <a:cs typeface="+mn-cs"/>
              </a:rPr>
              <a:t> 4 in 5 </a:t>
            </a:r>
            <a:r>
              <a:rPr kumimoji="0" lang="en-CA" sz="3500" b="0" i="0" u="none" strike="noStrike" kern="1200" cap="none" spc="0" normalizeH="0" baseline="0" noProof="0" dirty="0">
                <a:ln>
                  <a:noFill/>
                </a:ln>
                <a:solidFill>
                  <a:prstClr val="black"/>
                </a:solidFill>
                <a:effectLst/>
                <a:uLnTx/>
                <a:uFillTx/>
                <a:latin typeface="Calibri" panose="020F0502020204030204"/>
                <a:ea typeface="+mn-ea"/>
                <a:cs typeface="+mn-cs"/>
              </a:rPr>
              <a:t>Canadians</a:t>
            </a:r>
          </a:p>
        </p:txBody>
      </p:sp>
      <p:sp>
        <p:nvSpPr>
          <p:cNvPr id="17" name="Text Placeholder 4">
            <a:extLst>
              <a:ext uri="{FF2B5EF4-FFF2-40B4-BE49-F238E27FC236}">
                <a16:creationId xmlns:a16="http://schemas.microsoft.com/office/drawing/2014/main" id="{3DB640A6-CE32-ECE9-1DB7-5D56221CBEA7}"/>
              </a:ext>
            </a:extLst>
          </p:cNvPr>
          <p:cNvSpPr txBox="1">
            <a:spLocks/>
          </p:cNvSpPr>
          <p:nvPr/>
        </p:nvSpPr>
        <p:spPr>
          <a:xfrm>
            <a:off x="4311757" y="4386953"/>
            <a:ext cx="4419674" cy="38490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rPr>
              <a:t>prefer that Canada strengthen economic and trade ties with the European Union. Although still a majority opinion, residents of the Prairies (73%) are less likely than other regions to say they prefer Canada strengthen economic and trade ties with the European Union.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CA"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ABC71EC-877F-EC00-F29E-A9F8CCE178D9}"/>
              </a:ext>
            </a:extLst>
          </p:cNvPr>
          <p:cNvSpPr/>
          <p:nvPr/>
        </p:nvSpPr>
        <p:spPr>
          <a:xfrm>
            <a:off x="137677" y="3447090"/>
            <a:ext cx="4824316"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*Weighted to the true population proportion.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*Charts may not add up to 100 due to rounding.</a:t>
            </a:r>
          </a:p>
        </p:txBody>
      </p:sp>
      <p:sp>
        <p:nvSpPr>
          <p:cNvPr id="22" name="TextBox 12">
            <a:extLst>
              <a:ext uri="{FF2B5EF4-FFF2-40B4-BE49-F238E27FC236}">
                <a16:creationId xmlns:a16="http://schemas.microsoft.com/office/drawing/2014/main" id="{CB6D7E6A-21B7-451A-6043-7B368C667D19}"/>
              </a:ext>
              <a:ext uri="{C183D7F6-B498-43B3-948B-1728B52AA6E4}">
                <adec:decorative xmlns:adec="http://schemas.microsoft.com/office/drawing/2017/decorative" val="1"/>
              </a:ext>
            </a:extLst>
          </p:cNvPr>
          <p:cNvSpPr txBox="1"/>
          <p:nvPr/>
        </p:nvSpPr>
        <p:spPr>
          <a:xfrm rot="5400000">
            <a:off x="452144" y="-527789"/>
            <a:ext cx="338554" cy="1242842"/>
          </a:xfrm>
          <a:prstGeom prst="rect">
            <a:avLst/>
          </a:prstGeom>
          <a:noFill/>
        </p:spPr>
        <p:txBody>
          <a:bodyPr vert="vert270"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 NANOS RESEARCH</a:t>
            </a:r>
          </a:p>
        </p:txBody>
      </p:sp>
      <p:sp>
        <p:nvSpPr>
          <p:cNvPr id="10" name="Right Triangle 9">
            <a:extLst>
              <a:ext uri="{FF2B5EF4-FFF2-40B4-BE49-F238E27FC236}">
                <a16:creationId xmlns:a16="http://schemas.microsoft.com/office/drawing/2014/main" id="{67331DAD-5C41-BCD7-B6BE-8C2D113B0D31}"/>
              </a:ext>
              <a:ext uri="{C183D7F6-B498-43B3-948B-1728B52AA6E4}">
                <adec:decorative xmlns:adec="http://schemas.microsoft.com/office/drawing/2017/decorative" val="1"/>
              </a:ext>
            </a:extLst>
          </p:cNvPr>
          <p:cNvSpPr/>
          <p:nvPr/>
        </p:nvSpPr>
        <p:spPr>
          <a:xfrm rot="10800000">
            <a:off x="11567883" y="-2"/>
            <a:ext cx="624115" cy="62411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5" name="Slide Number Placeholder 5">
            <a:extLst>
              <a:ext uri="{FF2B5EF4-FFF2-40B4-BE49-F238E27FC236}">
                <a16:creationId xmlns:a16="http://schemas.microsoft.com/office/drawing/2014/main" id="{1EF2B954-CF06-D0D0-5B3F-4CEAD885F142}"/>
              </a:ext>
              <a:ext uri="{C183D7F6-B498-43B3-948B-1728B52AA6E4}">
                <adec:decorative xmlns:adec="http://schemas.microsoft.com/office/drawing/2017/decorative" val="1"/>
              </a:ext>
            </a:extLst>
          </p:cNvPr>
          <p:cNvSpPr txBox="1">
            <a:spLocks/>
          </p:cNvSpPr>
          <p:nvPr/>
        </p:nvSpPr>
        <p:spPr>
          <a:xfrm>
            <a:off x="11706895" y="10934"/>
            <a:ext cx="497983" cy="365125"/>
          </a:xfrm>
          <a:prstGeom prst="rect">
            <a:avLst/>
          </a:prstGeom>
        </p:spPr>
        <p:txBody>
          <a:bodyP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42D271C-ADEA-4E6F-8D46-56EDED7409E0}" type="slidenum">
              <a:rPr kumimoji="0" lang="en-CA"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12">
            <a:extLst>
              <a:ext uri="{FF2B5EF4-FFF2-40B4-BE49-F238E27FC236}">
                <a16:creationId xmlns:a16="http://schemas.microsoft.com/office/drawing/2014/main" id="{38CF33F9-5584-9C71-D26D-09313CB7CC21}"/>
              </a:ext>
            </a:extLst>
          </p:cNvPr>
          <p:cNvSpPr txBox="1">
            <a:spLocks/>
          </p:cNvSpPr>
          <p:nvPr/>
        </p:nvSpPr>
        <p:spPr>
          <a:xfrm>
            <a:off x="137677" y="224035"/>
            <a:ext cx="7621767" cy="7155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pPr marL="0" marR="0" lvl="0" indent="0" algn="l" defTabSz="914217" rtl="0" eaLnBrk="1" fontAlgn="auto" latinLnBrk="0" hangingPunct="1">
              <a:lnSpc>
                <a:spcPct val="80000"/>
              </a:lnSpc>
              <a:spcBef>
                <a:spcPts val="0"/>
              </a:spcBef>
              <a:spcAft>
                <a:spcPts val="0"/>
              </a:spcAft>
              <a:buClrTx/>
              <a:buSzTx/>
              <a:buFontTx/>
              <a:buNone/>
              <a:tabLst/>
              <a:defRPr/>
            </a:pPr>
            <a:r>
              <a:rPr kumimoji="0" lang="en-CA" sz="2500" b="1" i="0" u="none" strike="noStrike" kern="1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Preferred path forward for Canada’s relationship with the European Union</a:t>
            </a:r>
          </a:p>
        </p:txBody>
      </p:sp>
      <p:sp>
        <p:nvSpPr>
          <p:cNvPr id="4" name="Text Placeholder 13">
            <a:extLst>
              <a:ext uri="{FF2B5EF4-FFF2-40B4-BE49-F238E27FC236}">
                <a16:creationId xmlns:a16="http://schemas.microsoft.com/office/drawing/2014/main" id="{2AA6D0FF-2D2F-BF58-B453-D8E5C0023E08}"/>
              </a:ext>
            </a:extLst>
          </p:cNvPr>
          <p:cNvSpPr txBox="1">
            <a:spLocks/>
          </p:cNvSpPr>
          <p:nvPr/>
        </p:nvSpPr>
        <p:spPr>
          <a:xfrm>
            <a:off x="304801" y="1104632"/>
            <a:ext cx="8917858" cy="654851"/>
          </a:xfrm>
          <a:prstGeom prst="rect">
            <a:avLst/>
          </a:prstGeom>
        </p:spPr>
        <p:txBody>
          <a:bodyPr/>
          <a:lstStyle>
            <a:defPPr>
              <a:defRPr lang="en-US"/>
            </a:defPPr>
            <a:lvl1pPr marL="0" indent="0" algn="l" defTabSz="914400" rtl="0" eaLnBrk="1" latinLnBrk="0" hangingPunct="1">
              <a:buNone/>
              <a:defRPr sz="14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rPr>
              <a:t>Q – Thinking of Canada’s relationship with the European Union, what is the best path forward?</a:t>
            </a:r>
          </a:p>
        </p:txBody>
      </p:sp>
      <p:sp>
        <p:nvSpPr>
          <p:cNvPr id="5" name="Text Placeholder 15">
            <a:extLst>
              <a:ext uri="{FF2B5EF4-FFF2-40B4-BE49-F238E27FC236}">
                <a16:creationId xmlns:a16="http://schemas.microsoft.com/office/drawing/2014/main" id="{03F91448-3ADF-7A3A-339F-2E5F82A37328}"/>
              </a:ext>
            </a:extLst>
          </p:cNvPr>
          <p:cNvSpPr txBox="1">
            <a:spLocks/>
          </p:cNvSpPr>
          <p:nvPr/>
        </p:nvSpPr>
        <p:spPr>
          <a:xfrm>
            <a:off x="137677" y="6350999"/>
            <a:ext cx="7323827" cy="3744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rPr>
              <a:t>Source: Nanos Research, RDD dual frame hybrid telephone and online random survey,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March 31</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to April 4</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2026</a:t>
            </a:r>
            <a:r>
              <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rPr>
              <a:t>, n=1099, accurate 3.0 percentage points plus or minus, 19 times out of 20. </a:t>
            </a:r>
          </a:p>
        </p:txBody>
      </p:sp>
      <p:graphicFrame>
        <p:nvGraphicFramePr>
          <p:cNvPr id="7" name="Chart 6" descr="Chart showing XXX">
            <a:extLst>
              <a:ext uri="{FF2B5EF4-FFF2-40B4-BE49-F238E27FC236}">
                <a16:creationId xmlns:a16="http://schemas.microsoft.com/office/drawing/2014/main" id="{9DE7CB44-32D0-FB29-494D-800AE5477C83}"/>
              </a:ext>
            </a:extLst>
          </p:cNvPr>
          <p:cNvGraphicFramePr>
            <a:graphicFrameLocks/>
          </p:cNvGraphicFramePr>
          <p:nvPr>
            <p:custDataLst>
              <p:tags r:id="rId1"/>
            </p:custDataLst>
          </p:nvPr>
        </p:nvGraphicFramePr>
        <p:xfrm>
          <a:off x="144558" y="1401862"/>
          <a:ext cx="9322102" cy="20271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59835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2DA95-23EC-81F7-6432-41D1CBAFF0F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D06EA31-11DB-C3E7-697F-6E887488FD74}"/>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a:fillRect/>
          </a:stretch>
        </p:blipFill>
        <p:spPr>
          <a:xfrm>
            <a:off x="8258" y="-2"/>
            <a:ext cx="7351594" cy="6261644"/>
          </a:xfrm>
          <a:prstGeom prst="rect">
            <a:avLst/>
          </a:prstGeom>
        </p:spPr>
      </p:pic>
      <p:sp>
        <p:nvSpPr>
          <p:cNvPr id="4" name="Rectangle 3">
            <a:extLst>
              <a:ext uri="{FF2B5EF4-FFF2-40B4-BE49-F238E27FC236}">
                <a16:creationId xmlns:a16="http://schemas.microsoft.com/office/drawing/2014/main" id="{DB7807A3-3FDC-3842-5A54-0CCDFE9748D1}"/>
              </a:ext>
              <a:ext uri="{C183D7F6-B498-43B3-948B-1728B52AA6E4}">
                <adec:decorative xmlns:adec="http://schemas.microsoft.com/office/drawing/2017/decorative" val="1"/>
              </a:ext>
            </a:extLst>
          </p:cNvPr>
          <p:cNvSpPr/>
          <p:nvPr/>
        </p:nvSpPr>
        <p:spPr>
          <a:xfrm>
            <a:off x="0" y="-11307"/>
            <a:ext cx="7368110" cy="6284254"/>
          </a:xfrm>
          <a:prstGeom prst="rect">
            <a:avLst/>
          </a:prstGeom>
          <a:solidFill>
            <a:schemeClr val="tx1">
              <a:lumMod val="85000"/>
              <a:lumOff val="1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25" name="Chart 1" descr="Chart showing XX% support, XX% somewhat support, XX% somewhat oppose and XX% oppose; XX% are unsure">
            <a:extLst>
              <a:ext uri="{FF2B5EF4-FFF2-40B4-BE49-F238E27FC236}">
                <a16:creationId xmlns:a16="http://schemas.microsoft.com/office/drawing/2014/main" id="{8532DCC8-25FF-FDB1-14DB-05ECACF6D062}"/>
              </a:ext>
            </a:extLst>
          </p:cNvPr>
          <p:cNvGraphicFramePr>
            <a:graphicFrameLocks/>
          </p:cNvGraphicFramePr>
          <p:nvPr>
            <p:custDataLst>
              <p:tags r:id="rId1"/>
            </p:custDataLst>
          </p:nvPr>
        </p:nvGraphicFramePr>
        <p:xfrm>
          <a:off x="7157776" y="262909"/>
          <a:ext cx="5424041" cy="5548094"/>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 Placeholder 4">
            <a:extLst>
              <a:ext uri="{FF2B5EF4-FFF2-40B4-BE49-F238E27FC236}">
                <a16:creationId xmlns:a16="http://schemas.microsoft.com/office/drawing/2014/main" id="{46365259-7A25-97CB-2E5B-8E1E433EB555}"/>
              </a:ext>
            </a:extLst>
          </p:cNvPr>
          <p:cNvSpPr txBox="1">
            <a:spLocks/>
          </p:cNvSpPr>
          <p:nvPr/>
        </p:nvSpPr>
        <p:spPr>
          <a:xfrm>
            <a:off x="705232" y="1780486"/>
            <a:ext cx="5636061" cy="3744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3000" b="0" i="0" u="none" strike="noStrike" kern="1200" cap="none" spc="0" normalizeH="0" baseline="0" noProof="0" dirty="0">
                <a:ln>
                  <a:noFill/>
                </a:ln>
                <a:solidFill>
                  <a:prstClr val="white"/>
                </a:solidFill>
                <a:effectLst/>
                <a:uLnTx/>
                <a:uFillTx/>
                <a:latin typeface="Calibri" panose="020F0502020204030204"/>
                <a:ea typeface="+mn-ea"/>
                <a:cs typeface="+mn-cs"/>
              </a:rPr>
              <a:t>Close to </a:t>
            </a:r>
            <a:r>
              <a:rPr kumimoji="0" lang="en-CA" sz="7000" b="1" i="0" u="none" strike="noStrike" kern="1200" cap="none" spc="0" normalizeH="0" baseline="0" noProof="0" dirty="0">
                <a:ln>
                  <a:noFill/>
                </a:ln>
                <a:solidFill>
                  <a:prstClr val="white"/>
                </a:solidFill>
                <a:effectLst/>
                <a:uLnTx/>
                <a:uFillTx/>
                <a:latin typeface="Calibri" panose="020F0502020204030204"/>
                <a:ea typeface="+mn-ea"/>
                <a:cs typeface="+mn-cs"/>
              </a:rPr>
              <a:t>3 in 5</a:t>
            </a:r>
            <a:r>
              <a:rPr kumimoji="0" lang="en-CA" sz="2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CA" sz="3000" b="0" i="0" u="none" strike="noStrike" kern="1200" cap="none" spc="0" normalizeH="0" baseline="0" noProof="0" dirty="0">
                <a:ln>
                  <a:noFill/>
                </a:ln>
                <a:solidFill>
                  <a:prstClr val="white"/>
                </a:solidFill>
                <a:effectLst/>
                <a:uLnTx/>
                <a:uFillTx/>
                <a:latin typeface="Calibri" panose="020F0502020204030204"/>
                <a:ea typeface="+mn-ea"/>
                <a:cs typeface="+mn-cs"/>
              </a:rPr>
              <a:t>Canadians</a:t>
            </a:r>
          </a:p>
        </p:txBody>
      </p:sp>
      <p:sp>
        <p:nvSpPr>
          <p:cNvPr id="8" name="Text Placeholder 4">
            <a:extLst>
              <a:ext uri="{FF2B5EF4-FFF2-40B4-BE49-F238E27FC236}">
                <a16:creationId xmlns:a16="http://schemas.microsoft.com/office/drawing/2014/main" id="{BB8878A3-D798-E122-64DF-341B12016B70}"/>
              </a:ext>
            </a:extLst>
          </p:cNvPr>
          <p:cNvSpPr txBox="1">
            <a:spLocks/>
          </p:cNvSpPr>
          <p:nvPr/>
        </p:nvSpPr>
        <p:spPr>
          <a:xfrm>
            <a:off x="705233" y="2943668"/>
            <a:ext cx="6310910" cy="136328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CA" sz="1400" b="0" i="0" u="none" strike="noStrike" kern="1200" cap="none" spc="0" normalizeH="0" baseline="0" noProof="0" dirty="0">
                <a:ln>
                  <a:noFill/>
                </a:ln>
                <a:solidFill>
                  <a:prstClr val="white"/>
                </a:solidFill>
                <a:effectLst/>
                <a:uLnTx/>
                <a:uFillTx/>
                <a:latin typeface="Calibri" panose="020F0502020204030204"/>
                <a:ea typeface="+mn-ea"/>
                <a:cs typeface="+mn-cs"/>
              </a:rPr>
              <a:t>would support or somewhat support Canada becoming a full member of the European Union (EU). Support for Canada becoming a full member of the EU is lower in the Prairies (48% support to one extent or another) and higher in British Columbia (62% support to one extent or another)</a:t>
            </a:r>
          </a:p>
        </p:txBody>
      </p:sp>
      <p:sp>
        <p:nvSpPr>
          <p:cNvPr id="5" name="Rectangle 4">
            <a:extLst>
              <a:ext uri="{FF2B5EF4-FFF2-40B4-BE49-F238E27FC236}">
                <a16:creationId xmlns:a16="http://schemas.microsoft.com/office/drawing/2014/main" id="{B9710123-8ECE-E618-365B-9E7A896ED537}"/>
              </a:ext>
            </a:extLst>
          </p:cNvPr>
          <p:cNvSpPr/>
          <p:nvPr/>
        </p:nvSpPr>
        <p:spPr>
          <a:xfrm>
            <a:off x="7347186" y="5738422"/>
            <a:ext cx="523463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rPr>
              <a:t>*Weighted to the true population proportion.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rPr>
              <a:t>*Charts may not add up to 100 due to rounding.</a:t>
            </a:r>
          </a:p>
        </p:txBody>
      </p:sp>
      <p:sp>
        <p:nvSpPr>
          <p:cNvPr id="7" name="TextBox 12">
            <a:extLst>
              <a:ext uri="{FF2B5EF4-FFF2-40B4-BE49-F238E27FC236}">
                <a16:creationId xmlns:a16="http://schemas.microsoft.com/office/drawing/2014/main" id="{3BEA1338-5B85-9CF9-F2E2-C0C61DA8853B}"/>
              </a:ext>
              <a:ext uri="{C183D7F6-B498-43B3-948B-1728B52AA6E4}">
                <adec:decorative xmlns:adec="http://schemas.microsoft.com/office/drawing/2017/decorative" val="1"/>
              </a:ext>
            </a:extLst>
          </p:cNvPr>
          <p:cNvSpPr txBox="1"/>
          <p:nvPr/>
        </p:nvSpPr>
        <p:spPr>
          <a:xfrm rot="5400000">
            <a:off x="452144" y="-527789"/>
            <a:ext cx="338554" cy="1242842"/>
          </a:xfrm>
          <a:prstGeom prst="rect">
            <a:avLst/>
          </a:prstGeom>
          <a:noFill/>
        </p:spPr>
        <p:txBody>
          <a:bodyPr vert="vert270"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 NANOS RESEARCH</a:t>
            </a:r>
          </a:p>
        </p:txBody>
      </p:sp>
      <p:sp>
        <p:nvSpPr>
          <p:cNvPr id="11" name="Title 21">
            <a:extLst>
              <a:ext uri="{FF2B5EF4-FFF2-40B4-BE49-F238E27FC236}">
                <a16:creationId xmlns:a16="http://schemas.microsoft.com/office/drawing/2014/main" id="{7264C13A-3D85-2C60-E71D-BFBD2D7B395C}"/>
              </a:ext>
            </a:extLst>
          </p:cNvPr>
          <p:cNvSpPr txBox="1">
            <a:spLocks/>
          </p:cNvSpPr>
          <p:nvPr/>
        </p:nvSpPr>
        <p:spPr>
          <a:xfrm>
            <a:off x="866024" y="233887"/>
            <a:ext cx="5636061"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500" b="1" i="0" u="none" strike="noStrike" kern="1200" cap="none" spc="0" normalizeH="0" baseline="0" noProof="0" dirty="0">
                <a:ln>
                  <a:noFill/>
                </a:ln>
                <a:solidFill>
                  <a:prstClr val="white"/>
                </a:solidFill>
                <a:effectLst/>
                <a:uLnTx/>
                <a:uFillTx/>
                <a:latin typeface="Calibri" panose="020F0502020204030204"/>
                <a:ea typeface="+mj-ea"/>
                <a:cs typeface="+mj-cs"/>
              </a:rPr>
              <a:t>Views on Canada becoming a full member of the European Union</a:t>
            </a:r>
          </a:p>
        </p:txBody>
      </p:sp>
      <p:sp>
        <p:nvSpPr>
          <p:cNvPr id="10" name="Text Placeholder 13">
            <a:extLst>
              <a:ext uri="{FF2B5EF4-FFF2-40B4-BE49-F238E27FC236}">
                <a16:creationId xmlns:a16="http://schemas.microsoft.com/office/drawing/2014/main" id="{2E8955C9-12AC-8BDA-ACA4-97F5A2FFAB61}"/>
              </a:ext>
            </a:extLst>
          </p:cNvPr>
          <p:cNvSpPr txBox="1">
            <a:spLocks/>
          </p:cNvSpPr>
          <p:nvPr/>
        </p:nvSpPr>
        <p:spPr>
          <a:xfrm>
            <a:off x="7728154" y="262909"/>
            <a:ext cx="4159045" cy="857968"/>
          </a:xfrm>
          <a:prstGeom prst="rect">
            <a:avLst/>
          </a:prstGeom>
        </p:spPr>
        <p:txBody>
          <a:bodyPr/>
          <a:lstStyle>
            <a:defPPr>
              <a:defRPr lang="en-US"/>
            </a:defPPr>
            <a:lvl1pPr marL="0" indent="0" algn="l" defTabSz="914400" rtl="0" eaLnBrk="1" latinLnBrk="0" hangingPunct="1">
              <a:buNone/>
              <a:defRPr sz="14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rPr>
              <a:t>Q - Would you support, somewhat support, somewhat oppose or oppose Canada becoming a full member of the European Union?</a:t>
            </a:r>
          </a:p>
        </p:txBody>
      </p:sp>
      <p:sp>
        <p:nvSpPr>
          <p:cNvPr id="9" name="Text Placeholder 15">
            <a:extLst>
              <a:ext uri="{FF2B5EF4-FFF2-40B4-BE49-F238E27FC236}">
                <a16:creationId xmlns:a16="http://schemas.microsoft.com/office/drawing/2014/main" id="{7661A685-A232-4709-F82F-7C444F03601D}"/>
              </a:ext>
            </a:extLst>
          </p:cNvPr>
          <p:cNvSpPr txBox="1">
            <a:spLocks/>
          </p:cNvSpPr>
          <p:nvPr/>
        </p:nvSpPr>
        <p:spPr>
          <a:xfrm>
            <a:off x="137678" y="6350999"/>
            <a:ext cx="7359746" cy="3744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rPr>
              <a:t>Source: Nanos Research, RDD dual frame hybrid telephone and online random survey,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March 31</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to April 4</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2026</a:t>
            </a:r>
            <a:r>
              <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rPr>
              <a:t>, n=1099, accurate 3.0 percentage points plus or minus, 19 times out of 20. </a:t>
            </a:r>
          </a:p>
        </p:txBody>
      </p:sp>
    </p:spTree>
    <p:extLst>
      <p:ext uri="{BB962C8B-B14F-4D97-AF65-F5344CB8AC3E}">
        <p14:creationId xmlns:p14="http://schemas.microsoft.com/office/powerpoint/2010/main" val="39649658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_AT_INFO" val=""/>
</p:tagLst>
</file>

<file path=ppt/tags/tag2.xml><?xml version="1.0" encoding="utf-8"?>
<p:tagLst xmlns:a="http://schemas.openxmlformats.org/drawingml/2006/main" xmlns:r="http://schemas.openxmlformats.org/officeDocument/2006/relationships" xmlns:p="http://schemas.openxmlformats.org/presentationml/2006/main">
  <p:tag name="E_AT_INFO" val=""/>
</p:tagLst>
</file>

<file path=ppt/tags/tag3.xml><?xml version="1.0" encoding="utf-8"?>
<p:tagLst xmlns:a="http://schemas.openxmlformats.org/drawingml/2006/main" xmlns:r="http://schemas.openxmlformats.org/officeDocument/2006/relationships" xmlns:p="http://schemas.openxmlformats.org/presentationml/2006/main">
  <p:tag name="E_AT_INFO" val=""/>
</p:tagLst>
</file>

<file path=ppt/theme/theme1.xml><?xml version="1.0" encoding="utf-8"?>
<a:theme xmlns:a="http://schemas.openxmlformats.org/drawingml/2006/main" name="2_Office Theme">
  <a:themeElements>
    <a:clrScheme name="Positive Energy">
      <a:dk1>
        <a:srgbClr val="0C0C0C"/>
      </a:dk1>
      <a:lt1>
        <a:sysClr val="window" lastClr="FFFFFF"/>
      </a:lt1>
      <a:dk2>
        <a:srgbClr val="0C0C0C"/>
      </a:dk2>
      <a:lt2>
        <a:srgbClr val="E7E6E6"/>
      </a:lt2>
      <a:accent1>
        <a:srgbClr val="92D050"/>
      </a:accent1>
      <a:accent2>
        <a:srgbClr val="92D050"/>
      </a:accent2>
      <a:accent3>
        <a:srgbClr val="A5A5A5"/>
      </a:accent3>
      <a:accent4>
        <a:srgbClr val="92D050"/>
      </a:accent4>
      <a:accent5>
        <a:srgbClr val="92D050"/>
      </a:accent5>
      <a:accent6>
        <a:srgbClr val="034A90"/>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b="1" smtClean="0"/>
        </a:defPPr>
      </a:lstStyle>
    </a:txDef>
  </a:objectDefaults>
  <a:extraClrSchemeLst/>
  <a:extLst>
    <a:ext uri="{05A4C25C-085E-4340-85A3-A5531E510DB2}">
      <thm15:themeFamily xmlns:thm15="http://schemas.microsoft.com/office/thememl/2012/main" name="2020 NANOS Report Template 16 x 9 - QUANT - WITH MARKETING SLIDES" id="{94198936-E77D-4090-9E0C-A9A4BA0A6CC1}" vid="{7670C5C3-F77C-44B8-BF8D-20FEE722D9A0}"/>
    </a:ext>
  </a:extLst>
</a:theme>
</file>

<file path=ppt/theme/theme10.xml><?xml version="1.0" encoding="utf-8"?>
<a:theme xmlns:a="http://schemas.openxmlformats.org/drawingml/2006/main" name="4_Custom Desig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NANOS Report Template 16 x 9 - BLOOMBERG - WITH MARKETING SLIDES" id="{94ADEC3A-3522-460D-87B4-A89DD50BCA52}" vid="{8D059BCA-3213-43DB-8882-ADFCC25EB550}"/>
    </a:ext>
  </a:extLst>
</a:theme>
</file>

<file path=ppt/theme/theme11.xml><?xml version="1.0" encoding="utf-8"?>
<a:theme xmlns:a="http://schemas.openxmlformats.org/drawingml/2006/main" name="8_Office Theme">
  <a:themeElements>
    <a:clrScheme name="Custom 4">
      <a:dk1>
        <a:sysClr val="windowText" lastClr="000000"/>
      </a:dk1>
      <a:lt1>
        <a:sysClr val="window" lastClr="FFFFFF"/>
      </a:lt1>
      <a:dk2>
        <a:srgbClr val="44546A"/>
      </a:dk2>
      <a:lt2>
        <a:srgbClr val="E7E6E6"/>
      </a:lt2>
      <a:accent1>
        <a:srgbClr val="2F5496"/>
      </a:accent1>
      <a:accent2>
        <a:srgbClr val="C00000"/>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NANOS Report Template 16 x 9 - GLOBE - WITH MARKETING SLIDES.potx" id="{F31ED817-840C-4349-ACE6-C3136899FDC1}" vid="{6567F866-ECCB-411B-8692-6FFF45454033}"/>
    </a:ext>
  </a:extLst>
</a:theme>
</file>

<file path=ppt/theme/theme12.xml><?xml version="1.0" encoding="utf-8"?>
<a:theme xmlns:a="http://schemas.openxmlformats.org/drawingml/2006/main" name="9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b="1" smtClean="0"/>
        </a:defPPr>
      </a:lstStyle>
    </a:txDef>
  </a:objectDefaults>
  <a:extraClrSchemeLst/>
  <a:extLst>
    <a:ext uri="{05A4C25C-085E-4340-85A3-A5531E510DB2}">
      <thm15:themeFamily xmlns:thm15="http://schemas.microsoft.com/office/thememl/2012/main" name="2024 NANOS Report Template 16 x 9 - Quant - WITH MARKETING SLIDES" id="{9BADEB4A-B2A7-46AC-9D42-0649BADEADAF}" vid="{02B04EDC-A7B9-4939-9CDA-363E58CF655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positive energy">
      <a:dk1>
        <a:srgbClr val="0C0C0C"/>
      </a:dk1>
      <a:lt1>
        <a:sysClr val="window" lastClr="FFFFFF"/>
      </a:lt1>
      <a:dk2>
        <a:srgbClr val="0C0C0C"/>
      </a:dk2>
      <a:lt2>
        <a:srgbClr val="E7E6E6"/>
      </a:lt2>
      <a:accent1>
        <a:srgbClr val="92D050"/>
      </a:accent1>
      <a:accent2>
        <a:srgbClr val="92D050"/>
      </a:accent2>
      <a:accent3>
        <a:srgbClr val="A5A5A5"/>
      </a:accent3>
      <a:accent4>
        <a:srgbClr val="92D050"/>
      </a:accent4>
      <a:accent5>
        <a:srgbClr val="92D050"/>
      </a:accent5>
      <a:accent6>
        <a:srgbClr val="034A9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NANOS Report Template 16 x 9 - Quant - WITH MARKETING SLIDES" id="{9C18CD36-FC3D-4806-91BE-886E7941B25C}" vid="{C1171C52-6B97-46D4-A0BD-2C9FAA78095A}"/>
    </a:ext>
  </a:extLst>
</a:theme>
</file>

<file path=ppt/theme/theme3.xml><?xml version="1.0" encoding="utf-8"?>
<a:theme xmlns:a="http://schemas.openxmlformats.org/drawingml/2006/main" name="Custom Design">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NANOS Report Template 16 x 9 - Quant - WITH MARKETING SLIDES" id="{9C18CD36-FC3D-4806-91BE-886E7941B25C}" vid="{0012083E-955F-4B32-9B6A-332C9454696C}"/>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indent="0" algn="just">
          <a:buNone/>
          <a:defRPr sz="1600" dirty="0" err="1" smtClean="0">
            <a:solidFill>
              <a:schemeClr val="accent1">
                <a:lumMod val="50000"/>
              </a:schemeClr>
            </a:solidFill>
            <a:latin typeface="+mn-lt"/>
          </a:defRPr>
        </a:defPPr>
      </a:lstStyle>
    </a:txDef>
  </a:objectDefaults>
  <a:extraClrSchemeLst/>
  <a:extLst>
    <a:ext uri="{05A4C25C-085E-4340-85A3-A5531E510DB2}">
      <thm15:themeFamily xmlns:thm15="http://schemas.microsoft.com/office/thememl/2012/main" name="2019 Nanos Report Template with Technical Note" id="{5CB42DAB-386D-4AE2-8985-C46961ADA3A2}" vid="{E5A212E3-9F3D-4CAF-A329-6B56A4946BF1}"/>
    </a:ext>
  </a:extLst>
</a:theme>
</file>

<file path=ppt/theme/theme5.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Custom 4">
      <a:dk1>
        <a:sysClr val="windowText" lastClr="000000"/>
      </a:dk1>
      <a:lt1>
        <a:sysClr val="window" lastClr="FFFFFF"/>
      </a:lt1>
      <a:dk2>
        <a:srgbClr val="000000"/>
      </a:dk2>
      <a:lt2>
        <a:srgbClr val="F8F8F8"/>
      </a:lt2>
      <a:accent1>
        <a:srgbClr val="DDDDDD"/>
      </a:accent1>
      <a:accent2>
        <a:srgbClr val="B2B2B2"/>
      </a:accent2>
      <a:accent3>
        <a:srgbClr val="C00000"/>
      </a:accent3>
      <a:accent4>
        <a:srgbClr val="808080"/>
      </a:accent4>
      <a:accent5>
        <a:srgbClr val="5F5F5F"/>
      </a:accent5>
      <a:accent6>
        <a:srgbClr val="4D4D4D"/>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NANOS Report Template 16 x 9 - Quant - WITH MARKETING SLIDES" id="{9C18CD36-FC3D-4806-91BE-886E7941B25C}" vid="{02A3CBC7-706B-441E-AC47-E31BCD4AEB14}"/>
    </a:ext>
  </a:extLst>
</a:theme>
</file>

<file path=ppt/theme/theme7.xml><?xml version="1.0" encoding="utf-8"?>
<a:theme xmlns:a="http://schemas.openxmlformats.org/drawingml/2006/main" name="2_Custom Desig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NANOS Report Template 16 x 9 - BLOOMBERG - WITH MARKETING SLIDES" id="{10973BD3-55D7-471E-A475-5060C45068B3}" vid="{9059AAB5-B67B-456F-8798-E5B62E561814}"/>
    </a:ext>
  </a:extLst>
</a:theme>
</file>

<file path=ppt/theme/theme8.xml><?xml version="1.0" encoding="utf-8"?>
<a:theme xmlns:a="http://schemas.openxmlformats.org/drawingml/2006/main" name="3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NANOS Report Template 16 x 9 - Quant - WITH MARKETING SLIDES" id="{9C18CD36-FC3D-4806-91BE-886E7941B25C}" vid="{02A3CBC7-706B-441E-AC47-E31BCD4AEB14}"/>
    </a:ext>
  </a:extLst>
</a:theme>
</file>

<file path=ppt/theme/theme9.xml><?xml version="1.0" encoding="utf-8"?>
<a:theme xmlns:a="http://schemas.openxmlformats.org/drawingml/2006/main" name="3_Custom Desig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NANOS Report Template 16 x 9 - BLOOMBERG - WITH MARKETING SLIDES" id="{94ADEC3A-3522-460D-87B4-A89DD50BCA52}" vid="{8D059BCA-3213-43DB-8882-ADFCC25EB550}"/>
    </a:ext>
  </a:extLst>
</a:theme>
</file>

<file path=ppt/theme/themeOverride1.xml><?xml version="1.0" encoding="utf-8"?>
<a:themeOverride xmlns:a="http://schemas.openxmlformats.org/drawingml/2006/main">
  <a:clrScheme name="pro">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ro">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6d978b9-7ebd-443e-bffc-85ce742cf36e">
      <Terms xmlns="http://schemas.microsoft.com/office/infopath/2007/PartnerControls"/>
    </lcf76f155ced4ddcb4097134ff3c332f>
    <TaxCatchAll xmlns="8cdc6d89-1580-431f-b0bd-0901d553b9c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822BDE3A72A442A56B5DA9874B5C97" ma:contentTypeVersion="17" ma:contentTypeDescription="Create a new document." ma:contentTypeScope="" ma:versionID="6496188c4df4102e279260a097b3fa61">
  <xsd:schema xmlns:xsd="http://www.w3.org/2001/XMLSchema" xmlns:xs="http://www.w3.org/2001/XMLSchema" xmlns:p="http://schemas.microsoft.com/office/2006/metadata/properties" xmlns:ns2="46d978b9-7ebd-443e-bffc-85ce742cf36e" xmlns:ns3="8cdc6d89-1580-431f-b0bd-0901d553b9cf" targetNamespace="http://schemas.microsoft.com/office/2006/metadata/properties" ma:root="true" ma:fieldsID="f51f3bec06b1bf7a345282d13aa1b1fb" ns2:_="" ns3:_="">
    <xsd:import namespace="46d978b9-7ebd-443e-bffc-85ce742cf36e"/>
    <xsd:import namespace="8cdc6d89-1580-431f-b0bd-0901d553b9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d978b9-7ebd-443e-bffc-85ce742cf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4152b69-2132-471f-852f-6756bafcb9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dc6d89-1580-431f-b0bd-0901d553b9cf"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0f7a573-0eec-4973-96e8-18923d8ef93a}" ma:internalName="TaxCatchAll" ma:showField="CatchAllData" ma:web="8cdc6d89-1580-431f-b0bd-0901d553b9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A4E0BF-6DB7-4FAC-8297-0D7689D9BC4A}">
  <ds:schemaRefs>
    <ds:schemaRef ds:uri="http://purl.org/dc/terms/"/>
    <ds:schemaRef ds:uri="46d978b9-7ebd-443e-bffc-85ce742cf36e"/>
    <ds:schemaRef ds:uri="http://purl.org/dc/elements/1.1/"/>
    <ds:schemaRef ds:uri="http://schemas.microsoft.com/office/2006/documentManagement/types"/>
    <ds:schemaRef ds:uri="http://schemas.openxmlformats.org/package/2006/metadata/core-properties"/>
    <ds:schemaRef ds:uri="http://purl.org/dc/dcmitype/"/>
    <ds:schemaRef ds:uri="http://schemas.microsoft.com/office/2006/metadata/properties"/>
    <ds:schemaRef ds:uri="http://schemas.microsoft.com/office/infopath/2007/PartnerControls"/>
    <ds:schemaRef ds:uri="8cdc6d89-1580-431f-b0bd-0901d553b9cf"/>
    <ds:schemaRef ds:uri="http://www.w3.org/XML/1998/namespace"/>
  </ds:schemaRefs>
</ds:datastoreItem>
</file>

<file path=customXml/itemProps2.xml><?xml version="1.0" encoding="utf-8"?>
<ds:datastoreItem xmlns:ds="http://schemas.openxmlformats.org/officeDocument/2006/customXml" ds:itemID="{0B5B64BC-843F-4114-A4AC-6A6265806C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d978b9-7ebd-443e-bffc-85ce742cf36e"/>
    <ds:schemaRef ds:uri="8cdc6d89-1580-431f-b0bd-0901d553b9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BFDBF8-3DB0-4DE6-9C44-BF03143613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286</TotalTime>
  <Words>3357</Words>
  <Application>Microsoft Office PowerPoint</Application>
  <PresentationFormat>Widescreen</PresentationFormat>
  <Paragraphs>202</Paragraphs>
  <Slides>27</Slides>
  <Notes>21</Notes>
  <HiddenSlides>0</HiddenSlides>
  <MMClips>0</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27</vt:i4>
      </vt:variant>
    </vt:vector>
  </HeadingPairs>
  <TitlesOfParts>
    <vt:vector size="46" baseType="lpstr">
      <vt:lpstr>Aptos</vt:lpstr>
      <vt:lpstr>Arial</vt:lpstr>
      <vt:lpstr>Calibri</vt:lpstr>
      <vt:lpstr>Franklin Gothic Medium Cond</vt:lpstr>
      <vt:lpstr>Lato Light</vt:lpstr>
      <vt:lpstr>Lato Regular</vt:lpstr>
      <vt:lpstr>Montserrat Semi Bold</vt:lpstr>
      <vt:lpstr>2_Office Theme</vt:lpstr>
      <vt:lpstr>1_Custom Design</vt:lpstr>
      <vt:lpstr>Custom Design</vt:lpstr>
      <vt:lpstr>4_Office Theme</vt:lpstr>
      <vt:lpstr>11_Office Theme</vt:lpstr>
      <vt:lpstr>5_Office Theme</vt:lpstr>
      <vt:lpstr>2_Custom Design</vt:lpstr>
      <vt:lpstr>3_Office Theme</vt:lpstr>
      <vt:lpstr>3_Custom Design</vt:lpstr>
      <vt:lpstr>4_Custom Design</vt:lpstr>
      <vt:lpstr>8_Office Theme</vt:lpstr>
      <vt:lpstr>9_Office Theme</vt:lpstr>
      <vt:lpstr>PowerPoint Presentation</vt:lpstr>
      <vt:lpstr>PowerPoint Presentation</vt:lpstr>
      <vt:lpstr>PowerPoint Presentation</vt:lpstr>
      <vt:lpstr>Threat to the security of Canada</vt:lpstr>
      <vt:lpstr>1H – Canadians and Americans on business values — Since 2005</vt:lpstr>
      <vt:lpstr>Tariffs impact on purchase of US-made goods – Tracking </vt:lpstr>
      <vt:lpstr>Preferences for Canadian defense spending – Tracking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CANADA:  THE PRAGMATIC PIVOT</vt:lpstr>
      <vt:lpstr>UNITED STATES:  WHERE US DOMESTIC POLITICS COLLIDES WITH TRADITIONAL ALLIES</vt:lpstr>
      <vt:lpstr>MEXICO:  STEADY IMPROVEMENT IN SENTIMENT AS PEOPLE FOCUS ON CHINA</vt:lpstr>
      <vt:lpstr>UNITED KINGDOM:  OLD ALLIES, NEW TENSIONS</vt:lpstr>
      <vt:lpstr>GERMANY:  INCREASINGLY ON THE RADAR FOR CANADIANS</vt:lpstr>
      <vt:lpstr>CHINA:  THE US COUNTERBALANCING RIVAL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Marco Zeppilli</dc:creator>
  <cp:lastModifiedBy>Nik Nanos</cp:lastModifiedBy>
  <cp:revision>1</cp:revision>
  <cp:lastPrinted>2025-03-26T15:53:11Z</cp:lastPrinted>
  <dcterms:created xsi:type="dcterms:W3CDTF">2025-01-28T12:48:28Z</dcterms:created>
  <dcterms:modified xsi:type="dcterms:W3CDTF">2026-04-15T16:42:26Z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0x010100D7822BDE3A72A442A56B5DA9874B5C97</vt:lpwstr>
  </property>
  <property fmtid="{D5CDD505-2E9C-101B-9397-08002B2CF9AE}" pid="3" name="MediaServiceImageTags">
    <vt:lpwstr/>
  </property>
</Properties>
</file>